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71" r:id="rId3"/>
    <p:sldId id="285" r:id="rId4"/>
    <p:sldId id="274" r:id="rId5"/>
    <p:sldId id="296" r:id="rId6"/>
    <p:sldId id="276" r:id="rId7"/>
    <p:sldId id="277" r:id="rId8"/>
    <p:sldId id="295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6" r:id="rId17"/>
    <p:sldId id="287" r:id="rId18"/>
    <p:sldId id="288" r:id="rId19"/>
    <p:sldId id="289" r:id="rId20"/>
    <p:sldId id="290" r:id="rId21"/>
    <p:sldId id="292" r:id="rId22"/>
    <p:sldId id="297" r:id="rId23"/>
    <p:sldId id="293" r:id="rId24"/>
    <p:sldId id="294" r:id="rId25"/>
    <p:sldId id="298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EFEAEDD7-C52B-4911-A695-43CADDC96BF6}">
          <p14:sldIdLst>
            <p14:sldId id="256"/>
            <p14:sldId id="271"/>
            <p14:sldId id="285"/>
            <p14:sldId id="274"/>
            <p14:sldId id="296"/>
            <p14:sldId id="276"/>
            <p14:sldId id="277"/>
            <p14:sldId id="295"/>
            <p14:sldId id="278"/>
            <p14:sldId id="279"/>
            <p14:sldId id="280"/>
            <p14:sldId id="281"/>
            <p14:sldId id="282"/>
            <p14:sldId id="283"/>
            <p14:sldId id="284"/>
            <p14:sldId id="286"/>
            <p14:sldId id="287"/>
            <p14:sldId id="288"/>
            <p14:sldId id="289"/>
            <p14:sldId id="290"/>
            <p14:sldId id="292"/>
            <p14:sldId id="297"/>
            <p14:sldId id="293"/>
            <p14:sldId id="294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9524"/>
    <a:srgbClr val="03A1A4"/>
    <a:srgbClr val="EF3078"/>
    <a:srgbClr val="00CC66"/>
    <a:srgbClr val="99FF33"/>
    <a:srgbClr val="1C7CBB"/>
    <a:srgbClr val="FFFFCC"/>
    <a:srgbClr val="00A7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E63261-FB77-450F-834A-C0427BB2FC33}" v="1088" dt="2019-07-03T14:04:06.4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0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brice bruchon" userId="a563e9c6f779e1b1" providerId="LiveId" clId="{BA08DA23-64BC-41D7-91F2-BB87D70B2E67}"/>
    <pc:docChg chg="undo custSel addSld delSld modSld sldOrd modMainMaster delSection modSection">
      <pc:chgData name="fabrice bruchon" userId="a563e9c6f779e1b1" providerId="LiveId" clId="{BA08DA23-64BC-41D7-91F2-BB87D70B2E67}" dt="2019-07-03T14:04:06.486" v="2815"/>
      <pc:docMkLst>
        <pc:docMk/>
      </pc:docMkLst>
      <pc:sldChg chg="addSp delSp modSp">
        <pc:chgData name="fabrice bruchon" userId="a563e9c6f779e1b1" providerId="LiveId" clId="{BA08DA23-64BC-41D7-91F2-BB87D70B2E67}" dt="2019-07-03T12:00:01.686" v="128" actId="478"/>
        <pc:sldMkLst>
          <pc:docMk/>
          <pc:sldMk cId="953759789" sldId="256"/>
        </pc:sldMkLst>
        <pc:spChg chg="mod">
          <ac:chgData name="fabrice bruchon" userId="a563e9c6f779e1b1" providerId="LiveId" clId="{BA08DA23-64BC-41D7-91F2-BB87D70B2E67}" dt="2019-07-03T10:59:56.194" v="69" actId="27636"/>
          <ac:spMkLst>
            <pc:docMk/>
            <pc:sldMk cId="953759789" sldId="256"/>
            <ac:spMk id="2" creationId="{00000000-0000-0000-0000-000000000000}"/>
          </ac:spMkLst>
        </pc:spChg>
        <pc:spChg chg="add del mod">
          <ac:chgData name="fabrice bruchon" userId="a563e9c6f779e1b1" providerId="LiveId" clId="{BA08DA23-64BC-41D7-91F2-BB87D70B2E67}" dt="2019-07-03T10:53:33.117" v="57"/>
          <ac:spMkLst>
            <pc:docMk/>
            <pc:sldMk cId="953759789" sldId="256"/>
            <ac:spMk id="3" creationId="{0E1E46C7-114F-4118-AD1B-E4E4912BB13C}"/>
          </ac:spMkLst>
        </pc:spChg>
        <pc:spChg chg="del mod">
          <ac:chgData name="fabrice bruchon" userId="a563e9c6f779e1b1" providerId="LiveId" clId="{BA08DA23-64BC-41D7-91F2-BB87D70B2E67}" dt="2019-07-03T11:59:28.054" v="123" actId="478"/>
          <ac:spMkLst>
            <pc:docMk/>
            <pc:sldMk cId="953759789" sldId="256"/>
            <ac:spMk id="5" creationId="{00000000-0000-0000-0000-000000000000}"/>
          </ac:spMkLst>
        </pc:spChg>
        <pc:spChg chg="add del mod">
          <ac:chgData name="fabrice bruchon" userId="a563e9c6f779e1b1" providerId="LiveId" clId="{BA08DA23-64BC-41D7-91F2-BB87D70B2E67}" dt="2019-07-03T10:59:56.125" v="68"/>
          <ac:spMkLst>
            <pc:docMk/>
            <pc:sldMk cId="953759789" sldId="256"/>
            <ac:spMk id="7" creationId="{01251F38-3365-4DAD-A425-9516BBBD90D7}"/>
          </ac:spMkLst>
        </pc:spChg>
        <pc:spChg chg="add del mod">
          <ac:chgData name="fabrice bruchon" userId="a563e9c6f779e1b1" providerId="LiveId" clId="{BA08DA23-64BC-41D7-91F2-BB87D70B2E67}" dt="2019-07-03T12:00:01.686" v="128" actId="478"/>
          <ac:spMkLst>
            <pc:docMk/>
            <pc:sldMk cId="953759789" sldId="256"/>
            <ac:spMk id="8" creationId="{014317F9-76F5-4B18-BC93-3A967AD943C7}"/>
          </ac:spMkLst>
        </pc:spChg>
        <pc:picChg chg="mod">
          <ac:chgData name="fabrice bruchon" userId="a563e9c6f779e1b1" providerId="LiveId" clId="{BA08DA23-64BC-41D7-91F2-BB87D70B2E67}" dt="2019-07-03T10:45:16.832" v="14" actId="1076"/>
          <ac:picMkLst>
            <pc:docMk/>
            <pc:sldMk cId="953759789" sldId="256"/>
            <ac:picMk id="4" creationId="{CDC43859-434F-4732-80E7-BBF6234AE458}"/>
          </ac:picMkLst>
        </pc:picChg>
      </pc:sldChg>
      <pc:sldChg chg="addSp delSp modSp delAnim modAnim">
        <pc:chgData name="fabrice bruchon" userId="a563e9c6f779e1b1" providerId="LiveId" clId="{BA08DA23-64BC-41D7-91F2-BB87D70B2E67}" dt="2019-07-03T12:59:24.257" v="1020"/>
        <pc:sldMkLst>
          <pc:docMk/>
          <pc:sldMk cId="1022594584" sldId="271"/>
        </pc:sldMkLst>
        <pc:spChg chg="add mod">
          <ac:chgData name="fabrice bruchon" userId="a563e9c6f779e1b1" providerId="LiveId" clId="{BA08DA23-64BC-41D7-91F2-BB87D70B2E67}" dt="2019-07-03T12:55:35.463" v="828" actId="404"/>
          <ac:spMkLst>
            <pc:docMk/>
            <pc:sldMk cId="1022594584" sldId="271"/>
            <ac:spMk id="2" creationId="{725FB2FF-FC10-442D-8B55-2E200E313ECF}"/>
          </ac:spMkLst>
        </pc:spChg>
        <pc:spChg chg="add mod">
          <ac:chgData name="fabrice bruchon" userId="a563e9c6f779e1b1" providerId="LiveId" clId="{BA08DA23-64BC-41D7-91F2-BB87D70B2E67}" dt="2019-07-03T12:59:17.204" v="1019" actId="1076"/>
          <ac:spMkLst>
            <pc:docMk/>
            <pc:sldMk cId="1022594584" sldId="271"/>
            <ac:spMk id="5" creationId="{EADA2F06-C3CC-438A-90A9-833A17AA94E1}"/>
          </ac:spMkLst>
        </pc:spChg>
        <pc:spChg chg="del mod">
          <ac:chgData name="fabrice bruchon" userId="a563e9c6f779e1b1" providerId="LiveId" clId="{BA08DA23-64BC-41D7-91F2-BB87D70B2E67}" dt="2019-07-03T12:54:27.574" v="797" actId="478"/>
          <ac:spMkLst>
            <pc:docMk/>
            <pc:sldMk cId="1022594584" sldId="271"/>
            <ac:spMk id="12" creationId="{1B158939-7313-4572-8F56-CFA5448F3CD9}"/>
          </ac:spMkLst>
        </pc:spChg>
        <pc:spChg chg="del">
          <ac:chgData name="fabrice bruchon" userId="a563e9c6f779e1b1" providerId="LiveId" clId="{BA08DA23-64BC-41D7-91F2-BB87D70B2E67}" dt="2019-07-03T12:54:19.926" v="792" actId="478"/>
          <ac:spMkLst>
            <pc:docMk/>
            <pc:sldMk cId="1022594584" sldId="271"/>
            <ac:spMk id="16" creationId="{0682A551-B9E2-4629-9130-012E0BF55085}"/>
          </ac:spMkLst>
        </pc:spChg>
        <pc:spChg chg="mod">
          <ac:chgData name="fabrice bruchon" userId="a563e9c6f779e1b1" providerId="LiveId" clId="{BA08DA23-64BC-41D7-91F2-BB87D70B2E67}" dt="2019-07-03T12:54:18.482" v="791" actId="20577"/>
          <ac:spMkLst>
            <pc:docMk/>
            <pc:sldMk cId="1022594584" sldId="271"/>
            <ac:spMk id="17" creationId="{DEE99217-50D7-4CA4-9866-4D00A5DCAFD9}"/>
          </ac:spMkLst>
        </pc:spChg>
        <pc:spChg chg="del">
          <ac:chgData name="fabrice bruchon" userId="a563e9c6f779e1b1" providerId="LiveId" clId="{BA08DA23-64BC-41D7-91F2-BB87D70B2E67}" dt="2019-07-03T12:54:16.766" v="789" actId="478"/>
          <ac:spMkLst>
            <pc:docMk/>
            <pc:sldMk cId="1022594584" sldId="271"/>
            <ac:spMk id="22" creationId="{C2D3D0EF-3315-4E2A-AC9D-0E97FF2CB5EC}"/>
          </ac:spMkLst>
        </pc:spChg>
        <pc:spChg chg="del">
          <ac:chgData name="fabrice bruchon" userId="a563e9c6f779e1b1" providerId="LiveId" clId="{BA08DA23-64BC-41D7-91F2-BB87D70B2E67}" dt="2019-07-03T12:54:16.766" v="789" actId="478"/>
          <ac:spMkLst>
            <pc:docMk/>
            <pc:sldMk cId="1022594584" sldId="271"/>
            <ac:spMk id="23" creationId="{AE3181B7-6DFB-4D3E-8B64-25832EC904A9}"/>
          </ac:spMkLst>
        </pc:spChg>
        <pc:spChg chg="del">
          <ac:chgData name="fabrice bruchon" userId="a563e9c6f779e1b1" providerId="LiveId" clId="{BA08DA23-64BC-41D7-91F2-BB87D70B2E67}" dt="2019-07-03T12:54:16.766" v="789" actId="478"/>
          <ac:spMkLst>
            <pc:docMk/>
            <pc:sldMk cId="1022594584" sldId="271"/>
            <ac:spMk id="24" creationId="{6DBEA20F-796E-4692-92E5-EED9A469550E}"/>
          </ac:spMkLst>
        </pc:spChg>
        <pc:spChg chg="mod">
          <ac:chgData name="fabrice bruchon" userId="a563e9c6f779e1b1" providerId="LiveId" clId="{BA08DA23-64BC-41D7-91F2-BB87D70B2E67}" dt="2019-07-03T12:12:16.647" v="206" actId="1076"/>
          <ac:spMkLst>
            <pc:docMk/>
            <pc:sldMk cId="1022594584" sldId="271"/>
            <ac:spMk id="31" creationId="{0E2BDB27-BC0B-4C2C-B4F1-41F6EDAB502E}"/>
          </ac:spMkLst>
        </pc:spChg>
        <pc:spChg chg="add del mod">
          <ac:chgData name="fabrice bruchon" userId="a563e9c6f779e1b1" providerId="LiveId" clId="{BA08DA23-64BC-41D7-91F2-BB87D70B2E67}" dt="2019-07-03T12:54:47.262" v="818" actId="20577"/>
          <ac:spMkLst>
            <pc:docMk/>
            <pc:sldMk cId="1022594584" sldId="271"/>
            <ac:spMk id="42" creationId="{19477793-0573-465A-A582-3436DE2E7EA9}"/>
          </ac:spMkLst>
        </pc:spChg>
        <pc:spChg chg="del">
          <ac:chgData name="fabrice bruchon" userId="a563e9c6f779e1b1" providerId="LiveId" clId="{BA08DA23-64BC-41D7-91F2-BB87D70B2E67}" dt="2019-07-03T12:54:29.166" v="798" actId="478"/>
          <ac:spMkLst>
            <pc:docMk/>
            <pc:sldMk cId="1022594584" sldId="271"/>
            <ac:spMk id="47" creationId="{C9DB3471-D550-4A8A-A2BC-CAFC810D4091}"/>
          </ac:spMkLst>
        </pc:spChg>
        <pc:grpChg chg="del">
          <ac:chgData name="fabrice bruchon" userId="a563e9c6f779e1b1" providerId="LiveId" clId="{BA08DA23-64BC-41D7-91F2-BB87D70B2E67}" dt="2019-07-03T12:54:32.601" v="799" actId="478"/>
          <ac:grpSpMkLst>
            <pc:docMk/>
            <pc:sldMk cId="1022594584" sldId="271"/>
            <ac:grpSpMk id="10" creationId="{7D3C078B-CEB9-4620-A5D3-291DB7E6B92E}"/>
          </ac:grpSpMkLst>
        </pc:grpChg>
        <pc:grpChg chg="del">
          <ac:chgData name="fabrice bruchon" userId="a563e9c6f779e1b1" providerId="LiveId" clId="{BA08DA23-64BC-41D7-91F2-BB87D70B2E67}" dt="2019-07-03T12:54:25.298" v="795" actId="478"/>
          <ac:grpSpMkLst>
            <pc:docMk/>
            <pc:sldMk cId="1022594584" sldId="271"/>
            <ac:grpSpMk id="14" creationId="{5FBE262C-452D-4E43-9EAA-3E58CE0688A2}"/>
          </ac:grpSpMkLst>
        </pc:grpChg>
        <pc:grpChg chg="del">
          <ac:chgData name="fabrice bruchon" userId="a563e9c6f779e1b1" providerId="LiveId" clId="{BA08DA23-64BC-41D7-91F2-BB87D70B2E67}" dt="2019-07-03T12:54:17.948" v="790" actId="478"/>
          <ac:grpSpMkLst>
            <pc:docMk/>
            <pc:sldMk cId="1022594584" sldId="271"/>
            <ac:grpSpMk id="18" creationId="{8C763073-7CB9-4E71-AE62-900239F6A08E}"/>
          </ac:grpSpMkLst>
        </pc:grpChg>
        <pc:grpChg chg="del">
          <ac:chgData name="fabrice bruchon" userId="a563e9c6f779e1b1" providerId="LiveId" clId="{BA08DA23-64BC-41D7-91F2-BB87D70B2E67}" dt="2019-07-03T12:54:16.766" v="789" actId="478"/>
          <ac:grpSpMkLst>
            <pc:docMk/>
            <pc:sldMk cId="1022594584" sldId="271"/>
            <ac:grpSpMk id="30" creationId="{40B44E08-0695-46B9-B729-E5267F74025E}"/>
          </ac:grpSpMkLst>
        </pc:grpChg>
        <pc:grpChg chg="del">
          <ac:chgData name="fabrice bruchon" userId="a563e9c6f779e1b1" providerId="LiveId" clId="{BA08DA23-64BC-41D7-91F2-BB87D70B2E67}" dt="2019-07-03T12:54:16.766" v="789" actId="478"/>
          <ac:grpSpMkLst>
            <pc:docMk/>
            <pc:sldMk cId="1022594584" sldId="271"/>
            <ac:grpSpMk id="33" creationId="{C7D6F551-2A51-4CDD-8C24-A9656C97879B}"/>
          </ac:grpSpMkLst>
        </pc:grpChg>
        <pc:grpChg chg="del">
          <ac:chgData name="fabrice bruchon" userId="a563e9c6f779e1b1" providerId="LiveId" clId="{BA08DA23-64BC-41D7-91F2-BB87D70B2E67}" dt="2019-07-03T12:54:16.766" v="789" actId="478"/>
          <ac:grpSpMkLst>
            <pc:docMk/>
            <pc:sldMk cId="1022594584" sldId="271"/>
            <ac:grpSpMk id="36" creationId="{E833F414-17C6-490A-8852-42D64FE310EE}"/>
          </ac:grpSpMkLst>
        </pc:grpChg>
        <pc:grpChg chg="del">
          <ac:chgData name="fabrice bruchon" userId="a563e9c6f779e1b1" providerId="LiveId" clId="{BA08DA23-64BC-41D7-91F2-BB87D70B2E67}" dt="2019-07-03T12:54:16.766" v="789" actId="478"/>
          <ac:grpSpMkLst>
            <pc:docMk/>
            <pc:sldMk cId="1022594584" sldId="271"/>
            <ac:grpSpMk id="43" creationId="{0ABD8C06-19E9-4F61-8F08-7EF47394BD79}"/>
          </ac:grpSpMkLst>
        </pc:grpChg>
        <pc:grpChg chg="del">
          <ac:chgData name="fabrice bruchon" userId="a563e9c6f779e1b1" providerId="LiveId" clId="{BA08DA23-64BC-41D7-91F2-BB87D70B2E67}" dt="2019-07-03T12:54:33.766" v="800" actId="478"/>
          <ac:grpSpMkLst>
            <pc:docMk/>
            <pc:sldMk cId="1022594584" sldId="271"/>
            <ac:grpSpMk id="49" creationId="{A7BBBE78-2FD3-4BB8-89FA-AAE9DC49C991}"/>
          </ac:grpSpMkLst>
        </pc:grpChg>
        <pc:picChg chg="del">
          <ac:chgData name="fabrice bruchon" userId="a563e9c6f779e1b1" providerId="LiveId" clId="{BA08DA23-64BC-41D7-91F2-BB87D70B2E67}" dt="2019-07-03T11:01:40.182" v="79" actId="478"/>
          <ac:picMkLst>
            <pc:docMk/>
            <pc:sldMk cId="1022594584" sldId="271"/>
            <ac:picMk id="53" creationId="{B37CB23B-C15C-4611-B2E3-B2E419CCF5C0}"/>
          </ac:picMkLst>
        </pc:picChg>
      </pc:sldChg>
      <pc:sldChg chg="delSp">
        <pc:chgData name="fabrice bruchon" userId="a563e9c6f779e1b1" providerId="LiveId" clId="{BA08DA23-64BC-41D7-91F2-BB87D70B2E67}" dt="2019-07-03T11:59:35.973" v="124" actId="478"/>
        <pc:sldMkLst>
          <pc:docMk/>
          <pc:sldMk cId="296663488" sldId="274"/>
        </pc:sldMkLst>
        <pc:spChg chg="del">
          <ac:chgData name="fabrice bruchon" userId="a563e9c6f779e1b1" providerId="LiveId" clId="{BA08DA23-64BC-41D7-91F2-BB87D70B2E67}" dt="2019-07-03T11:59:35.973" v="124" actId="478"/>
          <ac:spMkLst>
            <pc:docMk/>
            <pc:sldMk cId="296663488" sldId="274"/>
            <ac:spMk id="3" creationId="{00000000-0000-0000-0000-000000000000}"/>
          </ac:spMkLst>
        </pc:spChg>
      </pc:sldChg>
      <pc:sldChg chg="addSp delSp modSp del ord modAnim">
        <pc:chgData name="fabrice bruchon" userId="a563e9c6f779e1b1" providerId="LiveId" clId="{BA08DA23-64BC-41D7-91F2-BB87D70B2E67}" dt="2019-07-03T12:33:18.395" v="461" actId="2696"/>
        <pc:sldMkLst>
          <pc:docMk/>
          <pc:sldMk cId="1068552973" sldId="275"/>
        </pc:sldMkLst>
        <pc:spChg chg="del">
          <ac:chgData name="fabrice bruchon" userId="a563e9c6f779e1b1" providerId="LiveId" clId="{BA08DA23-64BC-41D7-91F2-BB87D70B2E67}" dt="2019-07-03T12:32:03.293" v="427"/>
          <ac:spMkLst>
            <pc:docMk/>
            <pc:sldMk cId="1068552973" sldId="275"/>
            <ac:spMk id="2" creationId="{2723DE8C-B70D-4CF3-BB20-749ACC35DEF6}"/>
          </ac:spMkLst>
        </pc:spChg>
        <pc:spChg chg="del">
          <ac:chgData name="fabrice bruchon" userId="a563e9c6f779e1b1" providerId="LiveId" clId="{BA08DA23-64BC-41D7-91F2-BB87D70B2E67}" dt="2019-07-03T11:59:40.701" v="125" actId="478"/>
          <ac:spMkLst>
            <pc:docMk/>
            <pc:sldMk cId="1068552973" sldId="275"/>
            <ac:spMk id="3" creationId="{B71518D8-400B-4F01-9130-9EB557845A5D}"/>
          </ac:spMkLst>
        </pc:spChg>
        <pc:spChg chg="add del mod ord">
          <ac:chgData name="fabrice bruchon" userId="a563e9c6f779e1b1" providerId="LiveId" clId="{BA08DA23-64BC-41D7-91F2-BB87D70B2E67}" dt="2019-07-03T12:32:03.293" v="427"/>
          <ac:spMkLst>
            <pc:docMk/>
            <pc:sldMk cId="1068552973" sldId="275"/>
            <ac:spMk id="5" creationId="{70D2CF15-205B-4AB3-9643-04D67D2E63DF}"/>
          </ac:spMkLst>
        </pc:spChg>
        <pc:spChg chg="del mod">
          <ac:chgData name="fabrice bruchon" userId="a563e9c6f779e1b1" providerId="LiveId" clId="{BA08DA23-64BC-41D7-91F2-BB87D70B2E67}" dt="2019-07-03T12:31:43.753" v="421"/>
          <ac:spMkLst>
            <pc:docMk/>
            <pc:sldMk cId="1068552973" sldId="275"/>
            <ac:spMk id="7" creationId="{6DF7034C-710C-45BD-91DC-8A29DED652FB}"/>
          </ac:spMkLst>
        </pc:spChg>
        <pc:spChg chg="add del mod">
          <ac:chgData name="fabrice bruchon" userId="a563e9c6f779e1b1" providerId="LiveId" clId="{BA08DA23-64BC-41D7-91F2-BB87D70B2E67}" dt="2019-07-03T12:03:01.292" v="140" actId="478"/>
          <ac:spMkLst>
            <pc:docMk/>
            <pc:sldMk cId="1068552973" sldId="275"/>
            <ac:spMk id="9" creationId="{E0DD72C1-8F6D-4A50-B8BC-C5B93E5F56B5}"/>
          </ac:spMkLst>
        </pc:spChg>
        <pc:spChg chg="add mod">
          <ac:chgData name="fabrice bruchon" userId="a563e9c6f779e1b1" providerId="LiveId" clId="{BA08DA23-64BC-41D7-91F2-BB87D70B2E67}" dt="2019-07-03T12:31:43.753" v="421"/>
          <ac:spMkLst>
            <pc:docMk/>
            <pc:sldMk cId="1068552973" sldId="275"/>
            <ac:spMk id="10" creationId="{84585C58-3558-4A7D-AC39-B9FCE76DC945}"/>
          </ac:spMkLst>
        </pc:spChg>
        <pc:picChg chg="del">
          <ac:chgData name="fabrice bruchon" userId="a563e9c6f779e1b1" providerId="LiveId" clId="{BA08DA23-64BC-41D7-91F2-BB87D70B2E67}" dt="2019-07-03T12:31:49.291" v="423"/>
          <ac:picMkLst>
            <pc:docMk/>
            <pc:sldMk cId="1068552973" sldId="275"/>
            <ac:picMk id="8" creationId="{492309C5-387B-468F-BB48-A2CFDE0F2EB2}"/>
          </ac:picMkLst>
        </pc:picChg>
      </pc:sldChg>
      <pc:sldChg chg="addSp delSp modSp add del">
        <pc:chgData name="fabrice bruchon" userId="a563e9c6f779e1b1" providerId="LiveId" clId="{BA08DA23-64BC-41D7-91F2-BB87D70B2E67}" dt="2019-07-03T11:59:56.195" v="126" actId="2696"/>
        <pc:sldMkLst>
          <pc:docMk/>
          <pc:sldMk cId="2750877483" sldId="276"/>
        </pc:sldMkLst>
        <pc:spChg chg="del">
          <ac:chgData name="fabrice bruchon" userId="a563e9c6f779e1b1" providerId="LiveId" clId="{BA08DA23-64BC-41D7-91F2-BB87D70B2E67}" dt="2019-07-03T10:45:39.553" v="24"/>
          <ac:spMkLst>
            <pc:docMk/>
            <pc:sldMk cId="2750877483" sldId="276"/>
            <ac:spMk id="2" creationId="{E0E218D6-5B7D-430B-A409-D944C66A822C}"/>
          </ac:spMkLst>
        </pc:spChg>
        <pc:spChg chg="mod">
          <ac:chgData name="fabrice bruchon" userId="a563e9c6f779e1b1" providerId="LiveId" clId="{BA08DA23-64BC-41D7-91F2-BB87D70B2E67}" dt="2019-07-03T10:53:32.159" v="55" actId="14100"/>
          <ac:spMkLst>
            <pc:docMk/>
            <pc:sldMk cId="2750877483" sldId="276"/>
            <ac:spMk id="5" creationId="{9A96FE70-7C55-4121-A7B3-9E2D59192600}"/>
          </ac:spMkLst>
        </pc:spChg>
        <pc:spChg chg="add mod">
          <ac:chgData name="fabrice bruchon" userId="a563e9c6f779e1b1" providerId="LiveId" clId="{BA08DA23-64BC-41D7-91F2-BB87D70B2E67}" dt="2019-07-03T10:45:39.553" v="24"/>
          <ac:spMkLst>
            <pc:docMk/>
            <pc:sldMk cId="2750877483" sldId="276"/>
            <ac:spMk id="6" creationId="{EBB93287-F0A4-4F42-B5CE-F7094FCB18E7}"/>
          </ac:spMkLst>
        </pc:spChg>
      </pc:sldChg>
      <pc:sldChg chg="addSp delSp modSp add modAnim">
        <pc:chgData name="fabrice bruchon" userId="a563e9c6f779e1b1" providerId="LiveId" clId="{BA08DA23-64BC-41D7-91F2-BB87D70B2E67}" dt="2019-07-03T14:02:02.259" v="2811"/>
        <pc:sldMkLst>
          <pc:docMk/>
          <pc:sldMk cId="3517879001" sldId="276"/>
        </pc:sldMkLst>
        <pc:spChg chg="del">
          <ac:chgData name="fabrice bruchon" userId="a563e9c6f779e1b1" providerId="LiveId" clId="{BA08DA23-64BC-41D7-91F2-BB87D70B2E67}" dt="2019-07-03T12:04:44.242" v="151"/>
          <ac:spMkLst>
            <pc:docMk/>
            <pc:sldMk cId="3517879001" sldId="276"/>
            <ac:spMk id="2" creationId="{C2C6E38B-82E1-4BD6-AC75-F5469CAA0EF9}"/>
          </ac:spMkLst>
        </pc:spChg>
        <pc:spChg chg="del">
          <ac:chgData name="fabrice bruchon" userId="a563e9c6f779e1b1" providerId="LiveId" clId="{BA08DA23-64BC-41D7-91F2-BB87D70B2E67}" dt="2019-07-03T12:04:44.242" v="151"/>
          <ac:spMkLst>
            <pc:docMk/>
            <pc:sldMk cId="3517879001" sldId="276"/>
            <ac:spMk id="4" creationId="{55A77097-5A22-4920-B164-9853399342C8}"/>
          </ac:spMkLst>
        </pc:spChg>
        <pc:spChg chg="add del mod">
          <ac:chgData name="fabrice bruchon" userId="a563e9c6f779e1b1" providerId="LiveId" clId="{BA08DA23-64BC-41D7-91F2-BB87D70B2E67}" dt="2019-07-03T12:07:55.696" v="172"/>
          <ac:spMkLst>
            <pc:docMk/>
            <pc:sldMk cId="3517879001" sldId="276"/>
            <ac:spMk id="5" creationId="{391365A9-9062-4AEB-8404-EA33896EF009}"/>
          </ac:spMkLst>
        </pc:spChg>
        <pc:spChg chg="add del mod">
          <ac:chgData name="fabrice bruchon" userId="a563e9c6f779e1b1" providerId="LiveId" clId="{BA08DA23-64BC-41D7-91F2-BB87D70B2E67}" dt="2019-07-03T12:07:55.696" v="172"/>
          <ac:spMkLst>
            <pc:docMk/>
            <pc:sldMk cId="3517879001" sldId="276"/>
            <ac:spMk id="6" creationId="{2A8B7C98-221B-4BEF-A3F7-3B9F86F2F87C}"/>
          </ac:spMkLst>
        </pc:spChg>
        <pc:spChg chg="add del mod">
          <ac:chgData name="fabrice bruchon" userId="a563e9c6f779e1b1" providerId="LiveId" clId="{BA08DA23-64BC-41D7-91F2-BB87D70B2E67}" dt="2019-07-03T12:07:55.696" v="172"/>
          <ac:spMkLst>
            <pc:docMk/>
            <pc:sldMk cId="3517879001" sldId="276"/>
            <ac:spMk id="7" creationId="{5B778D1E-4077-4F10-9336-656F5F1A0390}"/>
          </ac:spMkLst>
        </pc:spChg>
        <pc:spChg chg="add del mod">
          <ac:chgData name="fabrice bruchon" userId="a563e9c6f779e1b1" providerId="LiveId" clId="{BA08DA23-64BC-41D7-91F2-BB87D70B2E67}" dt="2019-07-03T12:07:59.960" v="173"/>
          <ac:spMkLst>
            <pc:docMk/>
            <pc:sldMk cId="3517879001" sldId="276"/>
            <ac:spMk id="8" creationId="{D89C1054-1C5E-432F-B1A0-670DBAAEAC78}"/>
          </ac:spMkLst>
        </pc:spChg>
        <pc:spChg chg="add del mod">
          <ac:chgData name="fabrice bruchon" userId="a563e9c6f779e1b1" providerId="LiveId" clId="{BA08DA23-64BC-41D7-91F2-BB87D70B2E67}" dt="2019-07-03T12:07:59.960" v="173"/>
          <ac:spMkLst>
            <pc:docMk/>
            <pc:sldMk cId="3517879001" sldId="276"/>
            <ac:spMk id="9" creationId="{E7C09445-428B-4DB3-8409-37855F3B3038}"/>
          </ac:spMkLst>
        </pc:spChg>
        <pc:spChg chg="add del mod">
          <ac:chgData name="fabrice bruchon" userId="a563e9c6f779e1b1" providerId="LiveId" clId="{BA08DA23-64BC-41D7-91F2-BB87D70B2E67}" dt="2019-07-03T12:08:06.690" v="174"/>
          <ac:spMkLst>
            <pc:docMk/>
            <pc:sldMk cId="3517879001" sldId="276"/>
            <ac:spMk id="10" creationId="{840714E9-4A79-41F7-B268-6584E9E6D819}"/>
          </ac:spMkLst>
        </pc:spChg>
        <pc:spChg chg="add del mod">
          <ac:chgData name="fabrice bruchon" userId="a563e9c6f779e1b1" providerId="LiveId" clId="{BA08DA23-64BC-41D7-91F2-BB87D70B2E67}" dt="2019-07-03T12:08:06.690" v="174"/>
          <ac:spMkLst>
            <pc:docMk/>
            <pc:sldMk cId="3517879001" sldId="276"/>
            <ac:spMk id="11" creationId="{1C19047B-011C-41D7-B230-AEC3CADA401F}"/>
          </ac:spMkLst>
        </pc:spChg>
        <pc:spChg chg="add del mod">
          <ac:chgData name="fabrice bruchon" userId="a563e9c6f779e1b1" providerId="LiveId" clId="{BA08DA23-64BC-41D7-91F2-BB87D70B2E67}" dt="2019-07-03T12:12:05.058" v="203"/>
          <ac:spMkLst>
            <pc:docMk/>
            <pc:sldMk cId="3517879001" sldId="276"/>
            <ac:spMk id="12" creationId="{C804AA3A-C393-49C3-BF86-A21DA83A03A4}"/>
          </ac:spMkLst>
        </pc:spChg>
        <pc:spChg chg="add del mod">
          <ac:chgData name="fabrice bruchon" userId="a563e9c6f779e1b1" providerId="LiveId" clId="{BA08DA23-64BC-41D7-91F2-BB87D70B2E67}" dt="2019-07-03T12:12:05.058" v="203"/>
          <ac:spMkLst>
            <pc:docMk/>
            <pc:sldMk cId="3517879001" sldId="276"/>
            <ac:spMk id="13" creationId="{2F59C255-9BDE-4DD5-ACA0-8714FE4A20B9}"/>
          </ac:spMkLst>
        </pc:spChg>
        <pc:spChg chg="add mod">
          <ac:chgData name="fabrice bruchon" userId="a563e9c6f779e1b1" providerId="LiveId" clId="{BA08DA23-64BC-41D7-91F2-BB87D70B2E67}" dt="2019-07-03T12:15:06.100" v="245" actId="14100"/>
          <ac:spMkLst>
            <pc:docMk/>
            <pc:sldMk cId="3517879001" sldId="276"/>
            <ac:spMk id="18" creationId="{0E9C4B0F-5179-4C51-86D2-CCDD915D6A74}"/>
          </ac:spMkLst>
        </pc:spChg>
        <pc:spChg chg="add mod">
          <ac:chgData name="fabrice bruchon" userId="a563e9c6f779e1b1" providerId="LiveId" clId="{BA08DA23-64BC-41D7-91F2-BB87D70B2E67}" dt="2019-07-03T13:57:02.882" v="2787" actId="1076"/>
          <ac:spMkLst>
            <pc:docMk/>
            <pc:sldMk cId="3517879001" sldId="276"/>
            <ac:spMk id="20" creationId="{590066F0-369D-4B81-83B2-CFD3107035D0}"/>
          </ac:spMkLst>
        </pc:spChg>
        <pc:spChg chg="add del">
          <ac:chgData name="fabrice bruchon" userId="a563e9c6f779e1b1" providerId="LiveId" clId="{BA08DA23-64BC-41D7-91F2-BB87D70B2E67}" dt="2019-07-03T12:21:30.072" v="261"/>
          <ac:spMkLst>
            <pc:docMk/>
            <pc:sldMk cId="3517879001" sldId="276"/>
            <ac:spMk id="21" creationId="{492CC8AB-A569-4BDE-856C-B0995ADE3917}"/>
          </ac:spMkLst>
        </pc:spChg>
        <pc:grpChg chg="add mod">
          <ac:chgData name="fabrice bruchon" userId="a563e9c6f779e1b1" providerId="LiveId" clId="{BA08DA23-64BC-41D7-91F2-BB87D70B2E67}" dt="2019-07-03T12:12:08.900" v="205" actId="1076"/>
          <ac:grpSpMkLst>
            <pc:docMk/>
            <pc:sldMk cId="3517879001" sldId="276"/>
            <ac:grpSpMk id="14" creationId="{77C2688F-8A59-4F58-B338-4D970BF2CB64}"/>
          </ac:grpSpMkLst>
        </pc:grpChg>
        <pc:picChg chg="add mod">
          <ac:chgData name="fabrice bruchon" userId="a563e9c6f779e1b1" providerId="LiveId" clId="{BA08DA23-64BC-41D7-91F2-BB87D70B2E67}" dt="2019-07-03T12:14:18.189" v="215" actId="1076"/>
          <ac:picMkLst>
            <pc:docMk/>
            <pc:sldMk cId="3517879001" sldId="276"/>
            <ac:picMk id="19" creationId="{CAC8E510-EEC8-4B6A-872C-EE65962811D6}"/>
          </ac:picMkLst>
        </pc:picChg>
      </pc:sldChg>
      <pc:sldChg chg="addSp delSp modSp add del">
        <pc:chgData name="fabrice bruchon" userId="a563e9c6f779e1b1" providerId="LiveId" clId="{BA08DA23-64BC-41D7-91F2-BB87D70B2E67}" dt="2019-07-03T10:53:33.208" v="61"/>
        <pc:sldMkLst>
          <pc:docMk/>
          <pc:sldMk cId="1361951431" sldId="277"/>
        </pc:sldMkLst>
        <pc:spChg chg="add del">
          <ac:chgData name="fabrice bruchon" userId="a563e9c6f779e1b1" providerId="LiveId" clId="{BA08DA23-64BC-41D7-91F2-BB87D70B2E67}" dt="2019-07-03T10:53:33.205" v="60"/>
          <ac:spMkLst>
            <pc:docMk/>
            <pc:sldMk cId="1361951431" sldId="277"/>
            <ac:spMk id="2" creationId="{60BD0BCE-BAC9-4C16-B6DE-C030076FAF9C}"/>
          </ac:spMkLst>
        </pc:spChg>
        <pc:spChg chg="add del">
          <ac:chgData name="fabrice bruchon" userId="a563e9c6f779e1b1" providerId="LiveId" clId="{BA08DA23-64BC-41D7-91F2-BB87D70B2E67}" dt="2019-07-03T10:53:33.205" v="60"/>
          <ac:spMkLst>
            <pc:docMk/>
            <pc:sldMk cId="1361951431" sldId="277"/>
            <ac:spMk id="5" creationId="{513F6526-DB8A-4234-9CEA-F8F87CE9CE8E}"/>
          </ac:spMkLst>
        </pc:spChg>
        <pc:spChg chg="add del mod">
          <ac:chgData name="fabrice bruchon" userId="a563e9c6f779e1b1" providerId="LiveId" clId="{BA08DA23-64BC-41D7-91F2-BB87D70B2E67}" dt="2019-07-03T10:53:33.205" v="60"/>
          <ac:spMkLst>
            <pc:docMk/>
            <pc:sldMk cId="1361951431" sldId="277"/>
            <ac:spMk id="6" creationId="{64A3BE37-A7F1-4D34-AA40-61550019081F}"/>
          </ac:spMkLst>
        </pc:spChg>
        <pc:spChg chg="add del mod">
          <ac:chgData name="fabrice bruchon" userId="a563e9c6f779e1b1" providerId="LiveId" clId="{BA08DA23-64BC-41D7-91F2-BB87D70B2E67}" dt="2019-07-03T10:53:33.205" v="60"/>
          <ac:spMkLst>
            <pc:docMk/>
            <pc:sldMk cId="1361951431" sldId="277"/>
            <ac:spMk id="7" creationId="{28CF50B5-DDA5-478F-877F-1B0730DB7107}"/>
          </ac:spMkLst>
        </pc:spChg>
      </pc:sldChg>
      <pc:sldChg chg="addSp delSp modSp add delAnim modAnim">
        <pc:chgData name="fabrice bruchon" userId="a563e9c6f779e1b1" providerId="LiveId" clId="{BA08DA23-64BC-41D7-91F2-BB87D70B2E67}" dt="2019-07-03T14:01:28.985" v="2810" actId="1076"/>
        <pc:sldMkLst>
          <pc:docMk/>
          <pc:sldMk cId="3139577450" sldId="277"/>
        </pc:sldMkLst>
        <pc:spChg chg="mod">
          <ac:chgData name="fabrice bruchon" userId="a563e9c6f779e1b1" providerId="LiveId" clId="{BA08DA23-64BC-41D7-91F2-BB87D70B2E67}" dt="2019-07-03T12:21:43.637" v="284" actId="20577"/>
          <ac:spMkLst>
            <pc:docMk/>
            <pc:sldMk cId="3139577450" sldId="277"/>
            <ac:spMk id="18" creationId="{0E9C4B0F-5179-4C51-86D2-CCDD915D6A74}"/>
          </ac:spMkLst>
        </pc:spChg>
        <pc:spChg chg="mod">
          <ac:chgData name="fabrice bruchon" userId="a563e9c6f779e1b1" providerId="LiveId" clId="{BA08DA23-64BC-41D7-91F2-BB87D70B2E67}" dt="2019-07-03T14:01:28.985" v="2810" actId="1076"/>
          <ac:spMkLst>
            <pc:docMk/>
            <pc:sldMk cId="3139577450" sldId="277"/>
            <ac:spMk id="20" creationId="{590066F0-369D-4B81-83B2-CFD3107035D0}"/>
          </ac:spMkLst>
        </pc:spChg>
        <pc:picChg chg="add mod ord">
          <ac:chgData name="fabrice bruchon" userId="a563e9c6f779e1b1" providerId="LiveId" clId="{BA08DA23-64BC-41D7-91F2-BB87D70B2E67}" dt="2019-07-03T12:28:48.700" v="351" actId="167"/>
          <ac:picMkLst>
            <pc:docMk/>
            <pc:sldMk cId="3139577450" sldId="277"/>
            <ac:picMk id="2" creationId="{C1145F29-487F-4C09-8744-A470651E0400}"/>
          </ac:picMkLst>
        </pc:picChg>
        <pc:picChg chg="add mod ord">
          <ac:chgData name="fabrice bruchon" userId="a563e9c6f779e1b1" providerId="LiveId" clId="{BA08DA23-64BC-41D7-91F2-BB87D70B2E67}" dt="2019-07-03T12:28:45.484" v="350" actId="167"/>
          <ac:picMkLst>
            <pc:docMk/>
            <pc:sldMk cId="3139577450" sldId="277"/>
            <ac:picMk id="4" creationId="{B3D9F13A-0911-4B57-BCF7-3ABF95B778D9}"/>
          </ac:picMkLst>
        </pc:picChg>
        <pc:picChg chg="del">
          <ac:chgData name="fabrice bruchon" userId="a563e9c6f779e1b1" providerId="LiveId" clId="{BA08DA23-64BC-41D7-91F2-BB87D70B2E67}" dt="2019-07-03T12:21:50.230" v="285" actId="478"/>
          <ac:picMkLst>
            <pc:docMk/>
            <pc:sldMk cId="3139577450" sldId="277"/>
            <ac:picMk id="19" creationId="{CAC8E510-EEC8-4B6A-872C-EE65962811D6}"/>
          </ac:picMkLst>
        </pc:picChg>
      </pc:sldChg>
      <pc:sldChg chg="addSp modSp add modAnim">
        <pc:chgData name="fabrice bruchon" userId="a563e9c6f779e1b1" providerId="LiveId" clId="{BA08DA23-64BC-41D7-91F2-BB87D70B2E67}" dt="2019-07-03T12:37:51.126" v="557" actId="20577"/>
        <pc:sldMkLst>
          <pc:docMk/>
          <pc:sldMk cId="3140338741" sldId="278"/>
        </pc:sldMkLst>
        <pc:spChg chg="add mod">
          <ac:chgData name="fabrice bruchon" userId="a563e9c6f779e1b1" providerId="LiveId" clId="{BA08DA23-64BC-41D7-91F2-BB87D70B2E67}" dt="2019-07-03T12:37:51.126" v="557" actId="20577"/>
          <ac:spMkLst>
            <pc:docMk/>
            <pc:sldMk cId="3140338741" sldId="278"/>
            <ac:spMk id="7" creationId="{69D11699-1FB9-490B-A4CC-B620D8E96D1D}"/>
          </ac:spMkLst>
        </pc:spChg>
        <pc:spChg chg="add mod">
          <ac:chgData name="fabrice bruchon" userId="a563e9c6f779e1b1" providerId="LiveId" clId="{BA08DA23-64BC-41D7-91F2-BB87D70B2E67}" dt="2019-07-03T12:32:49.027" v="438" actId="27636"/>
          <ac:spMkLst>
            <pc:docMk/>
            <pc:sldMk cId="3140338741" sldId="278"/>
            <ac:spMk id="8" creationId="{9C34B967-3344-4852-BCF2-2E0BF68DC504}"/>
          </ac:spMkLst>
        </pc:spChg>
        <pc:spChg chg="add mod">
          <ac:chgData name="fabrice bruchon" userId="a563e9c6f779e1b1" providerId="LiveId" clId="{BA08DA23-64BC-41D7-91F2-BB87D70B2E67}" dt="2019-07-03T12:33:08.584" v="459" actId="1036"/>
          <ac:spMkLst>
            <pc:docMk/>
            <pc:sldMk cId="3140338741" sldId="278"/>
            <ac:spMk id="10" creationId="{D1F62C2F-5DF7-4263-B26F-F5738527611E}"/>
          </ac:spMkLst>
        </pc:spChg>
        <pc:spChg chg="add mod">
          <ac:chgData name="fabrice bruchon" userId="a563e9c6f779e1b1" providerId="LiveId" clId="{BA08DA23-64BC-41D7-91F2-BB87D70B2E67}" dt="2019-07-03T12:33:08.584" v="459" actId="1036"/>
          <ac:spMkLst>
            <pc:docMk/>
            <pc:sldMk cId="3140338741" sldId="278"/>
            <ac:spMk id="11" creationId="{898688CE-201D-4979-B54A-3FECB337855A}"/>
          </ac:spMkLst>
        </pc:spChg>
        <pc:grpChg chg="add mod">
          <ac:chgData name="fabrice bruchon" userId="a563e9c6f779e1b1" providerId="LiveId" clId="{BA08DA23-64BC-41D7-91F2-BB87D70B2E67}" dt="2019-07-03T12:29:54.455" v="408" actId="1076"/>
          <ac:grpSpMkLst>
            <pc:docMk/>
            <pc:sldMk cId="3140338741" sldId="278"/>
            <ac:grpSpMk id="3" creationId="{E8DA7097-378A-47D5-913A-86757E2D097B}"/>
          </ac:grpSpMkLst>
        </pc:grpChg>
        <pc:picChg chg="add mod">
          <ac:chgData name="fabrice bruchon" userId="a563e9c6f779e1b1" providerId="LiveId" clId="{BA08DA23-64BC-41D7-91F2-BB87D70B2E67}" dt="2019-07-03T12:33:08.584" v="459" actId="1036"/>
          <ac:picMkLst>
            <pc:docMk/>
            <pc:sldMk cId="3140338741" sldId="278"/>
            <ac:picMk id="9" creationId="{9C0DEB72-118D-4FF2-A2D1-E4B92CC60E8C}"/>
          </ac:picMkLst>
        </pc:picChg>
      </pc:sldChg>
      <pc:sldChg chg="addSp delSp modSp add delAnim modAnim">
        <pc:chgData name="fabrice bruchon" userId="a563e9c6f779e1b1" providerId="LiveId" clId="{BA08DA23-64BC-41D7-91F2-BB87D70B2E67}" dt="2019-07-03T12:52:33.134" v="787" actId="1035"/>
        <pc:sldMkLst>
          <pc:docMk/>
          <pc:sldMk cId="513248183" sldId="279"/>
        </pc:sldMkLst>
        <pc:spChg chg="del">
          <ac:chgData name="fabrice bruchon" userId="a563e9c6f779e1b1" providerId="LiveId" clId="{BA08DA23-64BC-41D7-91F2-BB87D70B2E67}" dt="2019-07-03T12:39:37.445" v="593" actId="478"/>
          <ac:spMkLst>
            <pc:docMk/>
            <pc:sldMk cId="513248183" sldId="279"/>
            <ac:spMk id="7" creationId="{69D11699-1FB9-490B-A4CC-B620D8E96D1D}"/>
          </ac:spMkLst>
        </pc:spChg>
        <pc:spChg chg="mod">
          <ac:chgData name="fabrice bruchon" userId="a563e9c6f779e1b1" providerId="LiveId" clId="{BA08DA23-64BC-41D7-91F2-BB87D70B2E67}" dt="2019-07-03T12:39:59.007" v="599" actId="14100"/>
          <ac:spMkLst>
            <pc:docMk/>
            <pc:sldMk cId="513248183" sldId="279"/>
            <ac:spMk id="8" creationId="{9C34B967-3344-4852-BCF2-2E0BF68DC504}"/>
          </ac:spMkLst>
        </pc:spChg>
        <pc:spChg chg="del mod">
          <ac:chgData name="fabrice bruchon" userId="a563e9c6f779e1b1" providerId="LiveId" clId="{BA08DA23-64BC-41D7-91F2-BB87D70B2E67}" dt="2019-07-03T12:33:31.828" v="466" actId="478"/>
          <ac:spMkLst>
            <pc:docMk/>
            <pc:sldMk cId="513248183" sldId="279"/>
            <ac:spMk id="10" creationId="{D1F62C2F-5DF7-4263-B26F-F5738527611E}"/>
          </ac:spMkLst>
        </pc:spChg>
        <pc:spChg chg="del">
          <ac:chgData name="fabrice bruchon" userId="a563e9c6f779e1b1" providerId="LiveId" clId="{BA08DA23-64BC-41D7-91F2-BB87D70B2E67}" dt="2019-07-03T12:33:28.144" v="464" actId="478"/>
          <ac:spMkLst>
            <pc:docMk/>
            <pc:sldMk cId="513248183" sldId="279"/>
            <ac:spMk id="11" creationId="{898688CE-201D-4979-B54A-3FECB337855A}"/>
          </ac:spMkLst>
        </pc:spChg>
        <pc:spChg chg="add mod">
          <ac:chgData name="fabrice bruchon" userId="a563e9c6f779e1b1" providerId="LiveId" clId="{BA08DA23-64BC-41D7-91F2-BB87D70B2E67}" dt="2019-07-03T12:39:55.790" v="598" actId="1076"/>
          <ac:spMkLst>
            <pc:docMk/>
            <pc:sldMk cId="513248183" sldId="279"/>
            <ac:spMk id="17" creationId="{D5354765-C6DE-476C-90CB-A22A9FEEF032}"/>
          </ac:spMkLst>
        </pc:spChg>
        <pc:spChg chg="add del mod">
          <ac:chgData name="fabrice bruchon" userId="a563e9c6f779e1b1" providerId="LiveId" clId="{BA08DA23-64BC-41D7-91F2-BB87D70B2E67}" dt="2019-07-03T12:43:07.338" v="687" actId="478"/>
          <ac:spMkLst>
            <pc:docMk/>
            <pc:sldMk cId="513248183" sldId="279"/>
            <ac:spMk id="18" creationId="{FFAAC82E-58E0-4BA7-AD27-886F8D4889AC}"/>
          </ac:spMkLst>
        </pc:spChg>
        <pc:spChg chg="add mod">
          <ac:chgData name="fabrice bruchon" userId="a563e9c6f779e1b1" providerId="LiveId" clId="{BA08DA23-64BC-41D7-91F2-BB87D70B2E67}" dt="2019-07-03T12:52:33.134" v="787" actId="1035"/>
          <ac:spMkLst>
            <pc:docMk/>
            <pc:sldMk cId="513248183" sldId="279"/>
            <ac:spMk id="19" creationId="{94802E40-0560-4F99-9C0D-3DC3D051C8E3}"/>
          </ac:spMkLst>
        </pc:spChg>
        <pc:grpChg chg="del">
          <ac:chgData name="fabrice bruchon" userId="a563e9c6f779e1b1" providerId="LiveId" clId="{BA08DA23-64BC-41D7-91F2-BB87D70B2E67}" dt="2019-07-03T12:39:35.579" v="592" actId="478"/>
          <ac:grpSpMkLst>
            <pc:docMk/>
            <pc:sldMk cId="513248183" sldId="279"/>
            <ac:grpSpMk id="3" creationId="{E8DA7097-378A-47D5-913A-86757E2D097B}"/>
          </ac:grpSpMkLst>
        </pc:grpChg>
        <pc:grpChg chg="add">
          <ac:chgData name="fabrice bruchon" userId="a563e9c6f779e1b1" providerId="LiveId" clId="{BA08DA23-64BC-41D7-91F2-BB87D70B2E67}" dt="2019-07-03T12:39:38.390" v="594"/>
          <ac:grpSpMkLst>
            <pc:docMk/>
            <pc:sldMk cId="513248183" sldId="279"/>
            <ac:grpSpMk id="13" creationId="{E51460A7-63BF-44F5-88C5-203F5F6497B3}"/>
          </ac:grpSpMkLst>
        </pc:grpChg>
        <pc:picChg chg="del">
          <ac:chgData name="fabrice bruchon" userId="a563e9c6f779e1b1" providerId="LiveId" clId="{BA08DA23-64BC-41D7-91F2-BB87D70B2E67}" dt="2019-07-03T12:33:26.480" v="463" actId="478"/>
          <ac:picMkLst>
            <pc:docMk/>
            <pc:sldMk cId="513248183" sldId="279"/>
            <ac:picMk id="9" creationId="{9C0DEB72-118D-4FF2-A2D1-E4B92CC60E8C}"/>
          </ac:picMkLst>
        </pc:picChg>
        <pc:picChg chg="add mod ord">
          <ac:chgData name="fabrice bruchon" userId="a563e9c6f779e1b1" providerId="LiveId" clId="{BA08DA23-64BC-41D7-91F2-BB87D70B2E67}" dt="2019-07-03T12:52:29.647" v="778" actId="167"/>
          <ac:picMkLst>
            <pc:docMk/>
            <pc:sldMk cId="513248183" sldId="279"/>
            <ac:picMk id="12" creationId="{A16BB93F-B81F-44FE-99C7-7FFAC0465D9C}"/>
          </ac:picMkLst>
        </pc:picChg>
      </pc:sldChg>
      <pc:sldChg chg="delSp add del">
        <pc:chgData name="fabrice bruchon" userId="a563e9c6f779e1b1" providerId="LiveId" clId="{BA08DA23-64BC-41D7-91F2-BB87D70B2E67}" dt="2019-07-03T12:33:17.167" v="460" actId="2696"/>
        <pc:sldMkLst>
          <pc:docMk/>
          <pc:sldMk cId="3174571402" sldId="279"/>
        </pc:sldMkLst>
        <pc:spChg chg="del">
          <ac:chgData name="fabrice bruchon" userId="a563e9c6f779e1b1" providerId="LiveId" clId="{BA08DA23-64BC-41D7-91F2-BB87D70B2E67}" dt="2019-07-03T12:32:35.345" v="434" actId="478"/>
          <ac:spMkLst>
            <pc:docMk/>
            <pc:sldMk cId="3174571402" sldId="279"/>
            <ac:spMk id="8" creationId="{9C34B967-3344-4852-BCF2-2E0BF68DC504}"/>
          </ac:spMkLst>
        </pc:spChg>
        <pc:picChg chg="del">
          <ac:chgData name="fabrice bruchon" userId="a563e9c6f779e1b1" providerId="LiveId" clId="{BA08DA23-64BC-41D7-91F2-BB87D70B2E67}" dt="2019-07-03T12:32:37.962" v="435" actId="478"/>
          <ac:picMkLst>
            <pc:docMk/>
            <pc:sldMk cId="3174571402" sldId="279"/>
            <ac:picMk id="9" creationId="{9C0DEB72-118D-4FF2-A2D1-E4B92CC60E8C}"/>
          </ac:picMkLst>
        </pc:picChg>
      </pc:sldChg>
      <pc:sldChg chg="addSp delSp modSp add">
        <pc:chgData name="fabrice bruchon" userId="a563e9c6f779e1b1" providerId="LiveId" clId="{BA08DA23-64BC-41D7-91F2-BB87D70B2E67}" dt="2019-07-03T12:52:17.035" v="768" actId="1036"/>
        <pc:sldMkLst>
          <pc:docMk/>
          <pc:sldMk cId="1344125605" sldId="280"/>
        </pc:sldMkLst>
        <pc:spChg chg="mod">
          <ac:chgData name="fabrice bruchon" userId="a563e9c6f779e1b1" providerId="LiveId" clId="{BA08DA23-64BC-41D7-91F2-BB87D70B2E67}" dt="2019-07-03T12:39:16.908" v="586" actId="1035"/>
          <ac:spMkLst>
            <pc:docMk/>
            <pc:sldMk cId="1344125605" sldId="280"/>
            <ac:spMk id="4" creationId="{72E70D6E-EC30-4D6E-A4F0-E0AC615EEA59}"/>
          </ac:spMkLst>
        </pc:spChg>
        <pc:spChg chg="mod">
          <ac:chgData name="fabrice bruchon" userId="a563e9c6f779e1b1" providerId="LiveId" clId="{BA08DA23-64BC-41D7-91F2-BB87D70B2E67}" dt="2019-07-03T12:39:23.484" v="591" actId="1035"/>
          <ac:spMkLst>
            <pc:docMk/>
            <pc:sldMk cId="1344125605" sldId="280"/>
            <ac:spMk id="6" creationId="{361740C3-A77F-4952-895B-C20E93A3F77B}"/>
          </ac:spMkLst>
        </pc:spChg>
        <pc:spChg chg="del mod">
          <ac:chgData name="fabrice bruchon" userId="a563e9c6f779e1b1" providerId="LiveId" clId="{BA08DA23-64BC-41D7-91F2-BB87D70B2E67}" dt="2019-07-03T12:40:12.584" v="600" actId="478"/>
          <ac:spMkLst>
            <pc:docMk/>
            <pc:sldMk cId="1344125605" sldId="280"/>
            <ac:spMk id="7" creationId="{69D11699-1FB9-490B-A4CC-B620D8E96D1D}"/>
          </ac:spMkLst>
        </pc:spChg>
        <pc:spChg chg="del mod">
          <ac:chgData name="fabrice bruchon" userId="a563e9c6f779e1b1" providerId="LiveId" clId="{BA08DA23-64BC-41D7-91F2-BB87D70B2E67}" dt="2019-07-03T12:40:14.056" v="601" actId="478"/>
          <ac:spMkLst>
            <pc:docMk/>
            <pc:sldMk cId="1344125605" sldId="280"/>
            <ac:spMk id="8" creationId="{9C34B967-3344-4852-BCF2-2E0BF68DC504}"/>
          </ac:spMkLst>
        </pc:spChg>
        <pc:spChg chg="add mod">
          <ac:chgData name="fabrice bruchon" userId="a563e9c6f779e1b1" providerId="LiveId" clId="{BA08DA23-64BC-41D7-91F2-BB87D70B2E67}" dt="2019-07-03T12:40:22.208" v="622" actId="6549"/>
          <ac:spMkLst>
            <pc:docMk/>
            <pc:sldMk cId="1344125605" sldId="280"/>
            <ac:spMk id="11" creationId="{A41AE73C-5BC1-463D-9074-F7DE71472B0E}"/>
          </ac:spMkLst>
        </pc:spChg>
        <pc:spChg chg="add">
          <ac:chgData name="fabrice bruchon" userId="a563e9c6f779e1b1" providerId="LiveId" clId="{BA08DA23-64BC-41D7-91F2-BB87D70B2E67}" dt="2019-07-03T12:40:14.971" v="602"/>
          <ac:spMkLst>
            <pc:docMk/>
            <pc:sldMk cId="1344125605" sldId="280"/>
            <ac:spMk id="17" creationId="{98D9327F-ECDA-4287-8501-D43C0D57F1A7}"/>
          </ac:spMkLst>
        </pc:spChg>
        <pc:grpChg chg="del mod">
          <ac:chgData name="fabrice bruchon" userId="a563e9c6f779e1b1" providerId="LiveId" clId="{BA08DA23-64BC-41D7-91F2-BB87D70B2E67}" dt="2019-07-03T12:40:12.584" v="600" actId="478"/>
          <ac:grpSpMkLst>
            <pc:docMk/>
            <pc:sldMk cId="1344125605" sldId="280"/>
            <ac:grpSpMk id="3" creationId="{E8DA7097-378A-47D5-913A-86757E2D097B}"/>
          </ac:grpSpMkLst>
        </pc:grpChg>
        <pc:grpChg chg="add">
          <ac:chgData name="fabrice bruchon" userId="a563e9c6f779e1b1" providerId="LiveId" clId="{BA08DA23-64BC-41D7-91F2-BB87D70B2E67}" dt="2019-07-03T12:40:14.971" v="602"/>
          <ac:grpSpMkLst>
            <pc:docMk/>
            <pc:sldMk cId="1344125605" sldId="280"/>
            <ac:grpSpMk id="13" creationId="{6B5B6DFD-B3D0-43F7-B4B2-8473B54802A8}"/>
          </ac:grpSpMkLst>
        </pc:grpChg>
        <pc:picChg chg="add mod">
          <ac:chgData name="fabrice bruchon" userId="a563e9c6f779e1b1" providerId="LiveId" clId="{BA08DA23-64BC-41D7-91F2-BB87D70B2E67}" dt="2019-07-03T12:52:17.035" v="768" actId="1036"/>
          <ac:picMkLst>
            <pc:docMk/>
            <pc:sldMk cId="1344125605" sldId="280"/>
            <ac:picMk id="9" creationId="{1891F27D-7E40-427B-BB9B-589B3F2E87A8}"/>
          </ac:picMkLst>
        </pc:picChg>
        <pc:picChg chg="del">
          <ac:chgData name="fabrice bruchon" userId="a563e9c6f779e1b1" providerId="LiveId" clId="{BA08DA23-64BC-41D7-91F2-BB87D70B2E67}" dt="2019-07-03T12:36:17.657" v="486" actId="478"/>
          <ac:picMkLst>
            <pc:docMk/>
            <pc:sldMk cId="1344125605" sldId="280"/>
            <ac:picMk id="12" creationId="{A16BB93F-B81F-44FE-99C7-7FFAC0465D9C}"/>
          </ac:picMkLst>
        </pc:picChg>
      </pc:sldChg>
      <pc:sldChg chg="addSp delSp add del">
        <pc:chgData name="fabrice bruchon" userId="a563e9c6f779e1b1" providerId="LiveId" clId="{BA08DA23-64BC-41D7-91F2-BB87D70B2E67}" dt="2019-07-03T12:37:26.899" v="517"/>
        <pc:sldMkLst>
          <pc:docMk/>
          <pc:sldMk cId="665757378" sldId="281"/>
        </pc:sldMkLst>
        <pc:picChg chg="add del">
          <ac:chgData name="fabrice bruchon" userId="a563e9c6f779e1b1" providerId="LiveId" clId="{BA08DA23-64BC-41D7-91F2-BB87D70B2E67}" dt="2019-07-03T12:37:24.430" v="516"/>
          <ac:picMkLst>
            <pc:docMk/>
            <pc:sldMk cId="665757378" sldId="281"/>
            <ac:picMk id="3" creationId="{D078B949-362C-43FD-BA94-387631803001}"/>
          </ac:picMkLst>
        </pc:picChg>
      </pc:sldChg>
      <pc:sldChg chg="addSp delSp modSp add modAnim">
        <pc:chgData name="fabrice bruchon" userId="a563e9c6f779e1b1" providerId="LiveId" clId="{BA08DA23-64BC-41D7-91F2-BB87D70B2E67}" dt="2019-07-03T12:44:27.349" v="695" actId="1076"/>
        <pc:sldMkLst>
          <pc:docMk/>
          <pc:sldMk cId="3298807655" sldId="281"/>
        </pc:sldMkLst>
        <pc:spChg chg="del">
          <ac:chgData name="fabrice bruchon" userId="a563e9c6f779e1b1" providerId="LiveId" clId="{BA08DA23-64BC-41D7-91F2-BB87D70B2E67}" dt="2019-07-03T12:40:42.185" v="624" actId="478"/>
          <ac:spMkLst>
            <pc:docMk/>
            <pc:sldMk cId="3298807655" sldId="281"/>
            <ac:spMk id="7" creationId="{69D11699-1FB9-490B-A4CC-B620D8E96D1D}"/>
          </ac:spMkLst>
        </pc:spChg>
        <pc:spChg chg="del mod">
          <ac:chgData name="fabrice bruchon" userId="a563e9c6f779e1b1" providerId="LiveId" clId="{BA08DA23-64BC-41D7-91F2-BB87D70B2E67}" dt="2019-07-03T12:40:43.488" v="625" actId="478"/>
          <ac:spMkLst>
            <pc:docMk/>
            <pc:sldMk cId="3298807655" sldId="281"/>
            <ac:spMk id="8" creationId="{9C34B967-3344-4852-BCF2-2E0BF68DC504}"/>
          </ac:spMkLst>
        </pc:spChg>
        <pc:spChg chg="add mod">
          <ac:chgData name="fabrice bruchon" userId="a563e9c6f779e1b1" providerId="LiveId" clId="{BA08DA23-64BC-41D7-91F2-BB87D70B2E67}" dt="2019-07-03T12:40:52.489" v="652" actId="20577"/>
          <ac:spMkLst>
            <pc:docMk/>
            <pc:sldMk cId="3298807655" sldId="281"/>
            <ac:spMk id="11" creationId="{7A7C7EA0-4AB9-41EB-BE0B-D1C7E265EA7C}"/>
          </ac:spMkLst>
        </pc:spChg>
        <pc:spChg chg="add">
          <ac:chgData name="fabrice bruchon" userId="a563e9c6f779e1b1" providerId="LiveId" clId="{BA08DA23-64BC-41D7-91F2-BB87D70B2E67}" dt="2019-07-03T12:40:44.357" v="626"/>
          <ac:spMkLst>
            <pc:docMk/>
            <pc:sldMk cId="3298807655" sldId="281"/>
            <ac:spMk id="16" creationId="{191A65EA-2C9F-42BF-A966-6C9D4E444C13}"/>
          </ac:spMkLst>
        </pc:spChg>
        <pc:spChg chg="add mod">
          <ac:chgData name="fabrice bruchon" userId="a563e9c6f779e1b1" providerId="LiveId" clId="{BA08DA23-64BC-41D7-91F2-BB87D70B2E67}" dt="2019-07-03T12:44:27.349" v="695" actId="1076"/>
          <ac:spMkLst>
            <pc:docMk/>
            <pc:sldMk cId="3298807655" sldId="281"/>
            <ac:spMk id="17" creationId="{5BF868E5-5A89-4275-9B19-B256F72105E5}"/>
          </ac:spMkLst>
        </pc:spChg>
        <pc:grpChg chg="del">
          <ac:chgData name="fabrice bruchon" userId="a563e9c6f779e1b1" providerId="LiveId" clId="{BA08DA23-64BC-41D7-91F2-BB87D70B2E67}" dt="2019-07-03T12:40:40.705" v="623" actId="478"/>
          <ac:grpSpMkLst>
            <pc:docMk/>
            <pc:sldMk cId="3298807655" sldId="281"/>
            <ac:grpSpMk id="3" creationId="{E8DA7097-378A-47D5-913A-86757E2D097B}"/>
          </ac:grpSpMkLst>
        </pc:grpChg>
        <pc:grpChg chg="add">
          <ac:chgData name="fabrice bruchon" userId="a563e9c6f779e1b1" providerId="LiveId" clId="{BA08DA23-64BC-41D7-91F2-BB87D70B2E67}" dt="2019-07-03T12:40:44.357" v="626"/>
          <ac:grpSpMkLst>
            <pc:docMk/>
            <pc:sldMk cId="3298807655" sldId="281"/>
            <ac:grpSpMk id="12" creationId="{86F43CB3-F398-4301-8A70-FD2F88D117CD}"/>
          </ac:grpSpMkLst>
        </pc:grpChg>
        <pc:picChg chg="del">
          <ac:chgData name="fabrice bruchon" userId="a563e9c6f779e1b1" providerId="LiveId" clId="{BA08DA23-64BC-41D7-91F2-BB87D70B2E67}" dt="2019-07-03T12:37:31.321" v="519" actId="478"/>
          <ac:picMkLst>
            <pc:docMk/>
            <pc:sldMk cId="3298807655" sldId="281"/>
            <ac:picMk id="9" creationId="{1891F27D-7E40-427B-BB9B-589B3F2E87A8}"/>
          </ac:picMkLst>
        </pc:picChg>
        <pc:picChg chg="add mod">
          <ac:chgData name="fabrice bruchon" userId="a563e9c6f779e1b1" providerId="LiveId" clId="{BA08DA23-64BC-41D7-91F2-BB87D70B2E67}" dt="2019-07-03T12:44:17.452" v="693" actId="1076"/>
          <ac:picMkLst>
            <pc:docMk/>
            <pc:sldMk cId="3298807655" sldId="281"/>
            <ac:picMk id="10" creationId="{63EF9722-D28B-4CE0-AA02-DD735B13D678}"/>
          </ac:picMkLst>
        </pc:picChg>
      </pc:sldChg>
      <pc:sldChg chg="addSp delSp modSp add modAnim">
        <pc:chgData name="fabrice bruchon" userId="a563e9c6f779e1b1" providerId="LiveId" clId="{BA08DA23-64BC-41D7-91F2-BB87D70B2E67}" dt="2019-07-03T12:44:51.393" v="697" actId="1076"/>
        <pc:sldMkLst>
          <pc:docMk/>
          <pc:sldMk cId="1671830472" sldId="282"/>
        </pc:sldMkLst>
        <pc:spChg chg="mod">
          <ac:chgData name="fabrice bruchon" userId="a563e9c6f779e1b1" providerId="LiveId" clId="{BA08DA23-64BC-41D7-91F2-BB87D70B2E67}" dt="2019-07-03T12:42:10.666" v="680" actId="20577"/>
          <ac:spMkLst>
            <pc:docMk/>
            <pc:sldMk cId="1671830472" sldId="282"/>
            <ac:spMk id="11" creationId="{7A7C7EA0-4AB9-41EB-BE0B-D1C7E265EA7C}"/>
          </ac:spMkLst>
        </pc:spChg>
        <pc:spChg chg="add mod">
          <ac:chgData name="fabrice bruchon" userId="a563e9c6f779e1b1" providerId="LiveId" clId="{BA08DA23-64BC-41D7-91F2-BB87D70B2E67}" dt="2019-07-03T12:44:51.393" v="697" actId="1076"/>
          <ac:spMkLst>
            <pc:docMk/>
            <pc:sldMk cId="1671830472" sldId="282"/>
            <ac:spMk id="17" creationId="{BF8460E6-B2D3-4AE2-BB8A-41935F7588FA}"/>
          </ac:spMkLst>
        </pc:spChg>
        <pc:picChg chg="add mod">
          <ac:chgData name="fabrice bruchon" userId="a563e9c6f779e1b1" providerId="LiveId" clId="{BA08DA23-64BC-41D7-91F2-BB87D70B2E67}" dt="2019-07-03T12:42:04.708" v="659" actId="1036"/>
          <ac:picMkLst>
            <pc:docMk/>
            <pc:sldMk cId="1671830472" sldId="282"/>
            <ac:picMk id="3" creationId="{0FDFEBE0-EAE5-490C-90F2-6CF7C78B2F70}"/>
          </ac:picMkLst>
        </pc:picChg>
        <pc:picChg chg="del">
          <ac:chgData name="fabrice bruchon" userId="a563e9c6f779e1b1" providerId="LiveId" clId="{BA08DA23-64BC-41D7-91F2-BB87D70B2E67}" dt="2019-07-03T12:42:00.770" v="655" actId="478"/>
          <ac:picMkLst>
            <pc:docMk/>
            <pc:sldMk cId="1671830472" sldId="282"/>
            <ac:picMk id="10" creationId="{63EF9722-D28B-4CE0-AA02-DD735B13D678}"/>
          </ac:picMkLst>
        </pc:picChg>
      </pc:sldChg>
      <pc:sldChg chg="addSp delSp modSp add delAnim">
        <pc:chgData name="fabrice bruchon" userId="a563e9c6f779e1b1" providerId="LiveId" clId="{BA08DA23-64BC-41D7-91F2-BB87D70B2E67}" dt="2019-07-03T12:46:31.034" v="726"/>
        <pc:sldMkLst>
          <pc:docMk/>
          <pc:sldMk cId="1612838337" sldId="283"/>
        </pc:sldMkLst>
        <pc:spChg chg="mod">
          <ac:chgData name="fabrice bruchon" userId="a563e9c6f779e1b1" providerId="LiveId" clId="{BA08DA23-64BC-41D7-91F2-BB87D70B2E67}" dt="2019-07-03T12:45:10.298" v="723" actId="20577"/>
          <ac:spMkLst>
            <pc:docMk/>
            <pc:sldMk cId="1612838337" sldId="283"/>
            <ac:spMk id="11" creationId="{7A7C7EA0-4AB9-41EB-BE0B-D1C7E265EA7C}"/>
          </ac:spMkLst>
        </pc:spChg>
        <pc:spChg chg="del">
          <ac:chgData name="fabrice bruchon" userId="a563e9c6f779e1b1" providerId="LiveId" clId="{BA08DA23-64BC-41D7-91F2-BB87D70B2E67}" dt="2019-07-03T12:45:13.433" v="724" actId="478"/>
          <ac:spMkLst>
            <pc:docMk/>
            <pc:sldMk cId="1612838337" sldId="283"/>
            <ac:spMk id="17" creationId="{BF8460E6-B2D3-4AE2-BB8A-41935F7588FA}"/>
          </ac:spMkLst>
        </pc:spChg>
        <pc:picChg chg="del">
          <ac:chgData name="fabrice bruchon" userId="a563e9c6f779e1b1" providerId="LiveId" clId="{BA08DA23-64BC-41D7-91F2-BB87D70B2E67}" dt="2019-07-03T12:45:14.102" v="725" actId="478"/>
          <ac:picMkLst>
            <pc:docMk/>
            <pc:sldMk cId="1612838337" sldId="283"/>
            <ac:picMk id="3" creationId="{0FDFEBE0-EAE5-490C-90F2-6CF7C78B2F70}"/>
          </ac:picMkLst>
        </pc:picChg>
        <pc:picChg chg="add">
          <ac:chgData name="fabrice bruchon" userId="a563e9c6f779e1b1" providerId="LiveId" clId="{BA08DA23-64BC-41D7-91F2-BB87D70B2E67}" dt="2019-07-03T12:46:31.034" v="726"/>
          <ac:picMkLst>
            <pc:docMk/>
            <pc:sldMk cId="1612838337" sldId="283"/>
            <ac:picMk id="4" creationId="{CC170AD6-BBE5-4BE8-A4BC-DD88FE3E7A4C}"/>
          </ac:picMkLst>
        </pc:picChg>
      </pc:sldChg>
      <pc:sldChg chg="addSp delSp modSp add modAnim">
        <pc:chgData name="fabrice bruchon" userId="a563e9c6f779e1b1" providerId="LiveId" clId="{BA08DA23-64BC-41D7-91F2-BB87D70B2E67}" dt="2019-07-03T13:10:48.797" v="1525"/>
        <pc:sldMkLst>
          <pc:docMk/>
          <pc:sldMk cId="483883977" sldId="284"/>
        </pc:sldMkLst>
        <pc:spChg chg="add mod">
          <ac:chgData name="fabrice bruchon" userId="a563e9c6f779e1b1" providerId="LiveId" clId="{BA08DA23-64BC-41D7-91F2-BB87D70B2E67}" dt="2019-07-03T13:10:00.860" v="1523" actId="14100"/>
          <ac:spMkLst>
            <pc:docMk/>
            <pc:sldMk cId="483883977" sldId="284"/>
            <ac:spMk id="5" creationId="{796935F7-2149-4C1E-BFF0-EF06F8288FC6}"/>
          </ac:spMkLst>
        </pc:spChg>
        <pc:spChg chg="mod">
          <ac:chgData name="fabrice bruchon" userId="a563e9c6f779e1b1" providerId="LiveId" clId="{BA08DA23-64BC-41D7-91F2-BB87D70B2E67}" dt="2019-07-03T12:46:54.574" v="748" actId="20577"/>
          <ac:spMkLst>
            <pc:docMk/>
            <pc:sldMk cId="483883977" sldId="284"/>
            <ac:spMk id="11" creationId="{7A7C7EA0-4AB9-41EB-BE0B-D1C7E265EA7C}"/>
          </ac:spMkLst>
        </pc:spChg>
        <pc:picChg chg="add mod">
          <ac:chgData name="fabrice bruchon" userId="a563e9c6f779e1b1" providerId="LiveId" clId="{BA08DA23-64BC-41D7-91F2-BB87D70B2E67}" dt="2019-07-03T12:51:15.619" v="752" actId="14100"/>
          <ac:picMkLst>
            <pc:docMk/>
            <pc:sldMk cId="483883977" sldId="284"/>
            <ac:picMk id="3" creationId="{EA8F92B4-D09B-4440-B292-083A8FF148EF}"/>
          </ac:picMkLst>
        </pc:picChg>
        <pc:picChg chg="del">
          <ac:chgData name="fabrice bruchon" userId="a563e9c6f779e1b1" providerId="LiveId" clId="{BA08DA23-64BC-41D7-91F2-BB87D70B2E67}" dt="2019-07-03T12:46:45.281" v="728" actId="478"/>
          <ac:picMkLst>
            <pc:docMk/>
            <pc:sldMk cId="483883977" sldId="284"/>
            <ac:picMk id="4" creationId="{CC170AD6-BBE5-4BE8-A4BC-DD88FE3E7A4C}"/>
          </ac:picMkLst>
        </pc:picChg>
      </pc:sldChg>
      <pc:sldChg chg="addSp delSp modSp add modAnim">
        <pc:chgData name="fabrice bruchon" userId="a563e9c6f779e1b1" providerId="LiveId" clId="{BA08DA23-64BC-41D7-91F2-BB87D70B2E67}" dt="2019-07-03T13:44:51.344" v="2606"/>
        <pc:sldMkLst>
          <pc:docMk/>
          <pc:sldMk cId="1054216752" sldId="285"/>
        </pc:sldMkLst>
        <pc:grpChg chg="add del mod">
          <ac:chgData name="fabrice bruchon" userId="a563e9c6f779e1b1" providerId="LiveId" clId="{BA08DA23-64BC-41D7-91F2-BB87D70B2E67}" dt="2019-07-03T13:42:01.109" v="2551"/>
          <ac:grpSpMkLst>
            <pc:docMk/>
            <pc:sldMk cId="1054216752" sldId="285"/>
            <ac:grpSpMk id="39" creationId="{38D44A1C-23AB-420B-ABAF-E3BD0D33EA82}"/>
          </ac:grpSpMkLst>
        </pc:grpChg>
        <pc:grpChg chg="add del mod">
          <ac:chgData name="fabrice bruchon" userId="a563e9c6f779e1b1" providerId="LiveId" clId="{BA08DA23-64BC-41D7-91F2-BB87D70B2E67}" dt="2019-07-03T13:42:05.895" v="2553"/>
          <ac:grpSpMkLst>
            <pc:docMk/>
            <pc:sldMk cId="1054216752" sldId="285"/>
            <ac:grpSpMk id="52" creationId="{A2D7E757-4417-4A52-BCF4-C0FDAD5DB590}"/>
          </ac:grpSpMkLst>
        </pc:grpChg>
        <pc:grpChg chg="add del mod">
          <ac:chgData name="fabrice bruchon" userId="a563e9c6f779e1b1" providerId="LiveId" clId="{BA08DA23-64BC-41D7-91F2-BB87D70B2E67}" dt="2019-07-03T13:44:51.344" v="2606"/>
          <ac:grpSpMkLst>
            <pc:docMk/>
            <pc:sldMk cId="1054216752" sldId="285"/>
            <ac:grpSpMk id="56" creationId="{EB615AD2-C3E3-457D-A6DF-451068799427}"/>
          </ac:grpSpMkLst>
        </pc:grpChg>
      </pc:sldChg>
      <pc:sldChg chg="addSp delSp modSp add modAnim">
        <pc:chgData name="fabrice bruchon" userId="a563e9c6f779e1b1" providerId="LiveId" clId="{BA08DA23-64BC-41D7-91F2-BB87D70B2E67}" dt="2019-07-03T13:33:39.160" v="2314"/>
        <pc:sldMkLst>
          <pc:docMk/>
          <pc:sldMk cId="1523667125" sldId="286"/>
        </pc:sldMkLst>
        <pc:spChg chg="mod">
          <ac:chgData name="fabrice bruchon" userId="a563e9c6f779e1b1" providerId="LiveId" clId="{BA08DA23-64BC-41D7-91F2-BB87D70B2E67}" dt="2019-07-03T13:11:40.235" v="1537" actId="20577"/>
          <ac:spMkLst>
            <pc:docMk/>
            <pc:sldMk cId="1523667125" sldId="286"/>
            <ac:spMk id="11" creationId="{7A7C7EA0-4AB9-41EB-BE0B-D1C7E265EA7C}"/>
          </ac:spMkLst>
        </pc:spChg>
        <pc:picChg chg="del">
          <ac:chgData name="fabrice bruchon" userId="a563e9c6f779e1b1" providerId="LiveId" clId="{BA08DA23-64BC-41D7-91F2-BB87D70B2E67}" dt="2019-07-03T13:00:49.082" v="1022" actId="478"/>
          <ac:picMkLst>
            <pc:docMk/>
            <pc:sldMk cId="1523667125" sldId="286"/>
            <ac:picMk id="3" creationId="{EA8F92B4-D09B-4440-B292-083A8FF148EF}"/>
          </ac:picMkLst>
        </pc:picChg>
        <pc:picChg chg="add del mod">
          <ac:chgData name="fabrice bruchon" userId="a563e9c6f779e1b1" providerId="LiveId" clId="{BA08DA23-64BC-41D7-91F2-BB87D70B2E67}" dt="2019-07-03T13:12:36.141" v="1543" actId="478"/>
          <ac:picMkLst>
            <pc:docMk/>
            <pc:sldMk cId="1523667125" sldId="286"/>
            <ac:picMk id="4" creationId="{26718661-3390-44BF-8A67-5C1BE7427290}"/>
          </ac:picMkLst>
        </pc:picChg>
        <pc:picChg chg="add mod">
          <ac:chgData name="fabrice bruchon" userId="a563e9c6f779e1b1" providerId="LiveId" clId="{BA08DA23-64BC-41D7-91F2-BB87D70B2E67}" dt="2019-07-03T13:33:28.250" v="2311" actId="1076"/>
          <ac:picMkLst>
            <pc:docMk/>
            <pc:sldMk cId="1523667125" sldId="286"/>
            <ac:picMk id="5" creationId="{DE5A79DD-F56E-42A7-BD3E-8F7273E3F671}"/>
          </ac:picMkLst>
        </pc:picChg>
        <pc:picChg chg="add mod">
          <ac:chgData name="fabrice bruchon" userId="a563e9c6f779e1b1" providerId="LiveId" clId="{BA08DA23-64BC-41D7-91F2-BB87D70B2E67}" dt="2019-07-03T13:33:29.464" v="2312" actId="1076"/>
          <ac:picMkLst>
            <pc:docMk/>
            <pc:sldMk cId="1523667125" sldId="286"/>
            <ac:picMk id="6" creationId="{A0F387FD-AF4F-4855-A786-2956F58F53F1}"/>
          </ac:picMkLst>
        </pc:picChg>
      </pc:sldChg>
      <pc:sldChg chg="addSp delSp modSp add modAnim">
        <pc:chgData name="fabrice bruchon" userId="a563e9c6f779e1b1" providerId="LiveId" clId="{BA08DA23-64BC-41D7-91F2-BB87D70B2E67}" dt="2019-07-03T13:17:25.050" v="1595" actId="20577"/>
        <pc:sldMkLst>
          <pc:docMk/>
          <pc:sldMk cId="3423174912" sldId="287"/>
        </pc:sldMkLst>
        <pc:spChg chg="mod">
          <ac:chgData name="fabrice bruchon" userId="a563e9c6f779e1b1" providerId="LiveId" clId="{BA08DA23-64BC-41D7-91F2-BB87D70B2E67}" dt="2019-07-03T13:17:25.050" v="1595" actId="20577"/>
          <ac:spMkLst>
            <pc:docMk/>
            <pc:sldMk cId="3423174912" sldId="287"/>
            <ac:spMk id="11" creationId="{7A7C7EA0-4AB9-41EB-BE0B-D1C7E265EA7C}"/>
          </ac:spMkLst>
        </pc:spChg>
        <pc:picChg chg="add mod">
          <ac:chgData name="fabrice bruchon" userId="a563e9c6f779e1b1" providerId="LiveId" clId="{BA08DA23-64BC-41D7-91F2-BB87D70B2E67}" dt="2019-07-03T13:14:42.512" v="1571" actId="1076"/>
          <ac:picMkLst>
            <pc:docMk/>
            <pc:sldMk cId="3423174912" sldId="287"/>
            <ac:picMk id="3" creationId="{AC603A6A-3EE4-4F93-866C-B1EFBC27FB9F}"/>
          </ac:picMkLst>
        </pc:picChg>
        <pc:picChg chg="del mod">
          <ac:chgData name="fabrice bruchon" userId="a563e9c6f779e1b1" providerId="LiveId" clId="{BA08DA23-64BC-41D7-91F2-BB87D70B2E67}" dt="2019-07-03T13:14:36.565" v="1568" actId="478"/>
          <ac:picMkLst>
            <pc:docMk/>
            <pc:sldMk cId="3423174912" sldId="287"/>
            <ac:picMk id="4" creationId="{26718661-3390-44BF-8A67-5C1BE7427290}"/>
          </ac:picMkLst>
        </pc:picChg>
        <pc:picChg chg="add mod">
          <ac:chgData name="fabrice bruchon" userId="a563e9c6f779e1b1" providerId="LiveId" clId="{BA08DA23-64BC-41D7-91F2-BB87D70B2E67}" dt="2019-07-03T13:15:13.377" v="1576" actId="1076"/>
          <ac:picMkLst>
            <pc:docMk/>
            <pc:sldMk cId="3423174912" sldId="287"/>
            <ac:picMk id="5" creationId="{C98AAF25-ACF1-44F9-9040-B32B26798ECB}"/>
          </ac:picMkLst>
        </pc:picChg>
        <pc:picChg chg="add mod">
          <ac:chgData name="fabrice bruchon" userId="a563e9c6f779e1b1" providerId="LiveId" clId="{BA08DA23-64BC-41D7-91F2-BB87D70B2E67}" dt="2019-07-03T13:16:04.906" v="1585" actId="1076"/>
          <ac:picMkLst>
            <pc:docMk/>
            <pc:sldMk cId="3423174912" sldId="287"/>
            <ac:picMk id="6" creationId="{F5257CD9-202D-4A47-B341-C0007EDAEC3D}"/>
          </ac:picMkLst>
        </pc:picChg>
      </pc:sldChg>
      <pc:sldChg chg="addSp delSp modSp add delAnim modAnim">
        <pc:chgData name="fabrice bruchon" userId="a563e9c6f779e1b1" providerId="LiveId" clId="{BA08DA23-64BC-41D7-91F2-BB87D70B2E67}" dt="2019-07-03T13:19:50.831" v="1759"/>
        <pc:sldMkLst>
          <pc:docMk/>
          <pc:sldMk cId="3741976964" sldId="288"/>
        </pc:sldMkLst>
        <pc:spChg chg="mod">
          <ac:chgData name="fabrice bruchon" userId="a563e9c6f779e1b1" providerId="LiveId" clId="{BA08DA23-64BC-41D7-91F2-BB87D70B2E67}" dt="2019-07-03T13:17:33.947" v="1608" actId="20577"/>
          <ac:spMkLst>
            <pc:docMk/>
            <pc:sldMk cId="3741976964" sldId="288"/>
            <ac:spMk id="11" creationId="{7A7C7EA0-4AB9-41EB-BE0B-D1C7E265EA7C}"/>
          </ac:spMkLst>
        </pc:spChg>
        <pc:spChg chg="add mod">
          <ac:chgData name="fabrice bruchon" userId="a563e9c6f779e1b1" providerId="LiveId" clId="{BA08DA23-64BC-41D7-91F2-BB87D70B2E67}" dt="2019-07-03T13:19:09.449" v="1758" actId="20577"/>
          <ac:spMkLst>
            <pc:docMk/>
            <pc:sldMk cId="3741976964" sldId="288"/>
            <ac:spMk id="17" creationId="{B8DA0EEC-FBAB-46A0-BD6E-053997AA2094}"/>
          </ac:spMkLst>
        </pc:spChg>
        <pc:picChg chg="del">
          <ac:chgData name="fabrice bruchon" userId="a563e9c6f779e1b1" providerId="LiveId" clId="{BA08DA23-64BC-41D7-91F2-BB87D70B2E67}" dt="2019-07-03T13:17:39.222" v="1610" actId="478"/>
          <ac:picMkLst>
            <pc:docMk/>
            <pc:sldMk cId="3741976964" sldId="288"/>
            <ac:picMk id="3" creationId="{AC603A6A-3EE4-4F93-866C-B1EFBC27FB9F}"/>
          </ac:picMkLst>
        </pc:picChg>
        <pc:picChg chg="add">
          <ac:chgData name="fabrice bruchon" userId="a563e9c6f779e1b1" providerId="LiveId" clId="{BA08DA23-64BC-41D7-91F2-BB87D70B2E67}" dt="2019-07-03T13:17:41.096" v="1612"/>
          <ac:picMkLst>
            <pc:docMk/>
            <pc:sldMk cId="3741976964" sldId="288"/>
            <ac:picMk id="4" creationId="{EC4EE851-6DB7-4996-AD16-E69149B1D491}"/>
          </ac:picMkLst>
        </pc:picChg>
        <pc:picChg chg="del">
          <ac:chgData name="fabrice bruchon" userId="a563e9c6f779e1b1" providerId="LiveId" clId="{BA08DA23-64BC-41D7-91F2-BB87D70B2E67}" dt="2019-07-03T13:17:39.750" v="1611" actId="478"/>
          <ac:picMkLst>
            <pc:docMk/>
            <pc:sldMk cId="3741976964" sldId="288"/>
            <ac:picMk id="5" creationId="{C98AAF25-ACF1-44F9-9040-B32B26798ECB}"/>
          </ac:picMkLst>
        </pc:picChg>
        <pc:picChg chg="del">
          <ac:chgData name="fabrice bruchon" userId="a563e9c6f779e1b1" providerId="LiveId" clId="{BA08DA23-64BC-41D7-91F2-BB87D70B2E67}" dt="2019-07-03T13:17:38.550" v="1609" actId="478"/>
          <ac:picMkLst>
            <pc:docMk/>
            <pc:sldMk cId="3741976964" sldId="288"/>
            <ac:picMk id="6" creationId="{F5257CD9-202D-4A47-B341-C0007EDAEC3D}"/>
          </ac:picMkLst>
        </pc:picChg>
      </pc:sldChg>
      <pc:sldChg chg="addSp delSp modSp add delAnim modAnim">
        <pc:chgData name="fabrice bruchon" userId="a563e9c6f779e1b1" providerId="LiveId" clId="{BA08DA23-64BC-41D7-91F2-BB87D70B2E67}" dt="2019-07-03T13:21:48.786" v="1791"/>
        <pc:sldMkLst>
          <pc:docMk/>
          <pc:sldMk cId="595115286" sldId="289"/>
        </pc:sldMkLst>
        <pc:spChg chg="mod">
          <ac:chgData name="fabrice bruchon" userId="a563e9c6f779e1b1" providerId="LiveId" clId="{BA08DA23-64BC-41D7-91F2-BB87D70B2E67}" dt="2019-07-03T13:20:18.695" v="1780" actId="20577"/>
          <ac:spMkLst>
            <pc:docMk/>
            <pc:sldMk cId="595115286" sldId="289"/>
            <ac:spMk id="11" creationId="{7A7C7EA0-4AB9-41EB-BE0B-D1C7E265EA7C}"/>
          </ac:spMkLst>
        </pc:spChg>
        <pc:picChg chg="del">
          <ac:chgData name="fabrice bruchon" userId="a563e9c6f779e1b1" providerId="LiveId" clId="{BA08DA23-64BC-41D7-91F2-BB87D70B2E67}" dt="2019-07-03T13:20:22.456" v="1783" actId="478"/>
          <ac:picMkLst>
            <pc:docMk/>
            <pc:sldMk cId="595115286" sldId="289"/>
            <ac:picMk id="3" creationId="{AC603A6A-3EE4-4F93-866C-B1EFBC27FB9F}"/>
          </ac:picMkLst>
        </pc:picChg>
        <pc:picChg chg="add">
          <ac:chgData name="fabrice bruchon" userId="a563e9c6f779e1b1" providerId="LiveId" clId="{BA08DA23-64BC-41D7-91F2-BB87D70B2E67}" dt="2019-07-03T13:21:01.289" v="1784"/>
          <ac:picMkLst>
            <pc:docMk/>
            <pc:sldMk cId="595115286" sldId="289"/>
            <ac:picMk id="4" creationId="{17A18701-5B1D-4CDB-9CB7-BF8E0C7AC5BF}"/>
          </ac:picMkLst>
        </pc:picChg>
        <pc:picChg chg="del">
          <ac:chgData name="fabrice bruchon" userId="a563e9c6f779e1b1" providerId="LiveId" clId="{BA08DA23-64BC-41D7-91F2-BB87D70B2E67}" dt="2019-07-03T13:20:21.146" v="1782" actId="478"/>
          <ac:picMkLst>
            <pc:docMk/>
            <pc:sldMk cId="595115286" sldId="289"/>
            <ac:picMk id="5" creationId="{C98AAF25-ACF1-44F9-9040-B32B26798ECB}"/>
          </ac:picMkLst>
        </pc:picChg>
        <pc:picChg chg="del">
          <ac:chgData name="fabrice bruchon" userId="a563e9c6f779e1b1" providerId="LiveId" clId="{BA08DA23-64BC-41D7-91F2-BB87D70B2E67}" dt="2019-07-03T13:20:20.749" v="1781" actId="478"/>
          <ac:picMkLst>
            <pc:docMk/>
            <pc:sldMk cId="595115286" sldId="289"/>
            <ac:picMk id="6" creationId="{F5257CD9-202D-4A47-B341-C0007EDAEC3D}"/>
          </ac:picMkLst>
        </pc:picChg>
        <pc:picChg chg="add mod">
          <ac:chgData name="fabrice bruchon" userId="a563e9c6f779e1b1" providerId="LiveId" clId="{BA08DA23-64BC-41D7-91F2-BB87D70B2E67}" dt="2019-07-03T13:21:31.640" v="1788" actId="1076"/>
          <ac:picMkLst>
            <pc:docMk/>
            <pc:sldMk cId="595115286" sldId="289"/>
            <ac:picMk id="7" creationId="{69D56F9B-EDE0-4D41-808A-E409F36AF72C}"/>
          </ac:picMkLst>
        </pc:picChg>
      </pc:sldChg>
      <pc:sldChg chg="addSp delSp modSp add modAnim">
        <pc:chgData name="fabrice bruchon" userId="a563e9c6f779e1b1" providerId="LiveId" clId="{BA08DA23-64BC-41D7-91F2-BB87D70B2E67}" dt="2019-07-03T13:30:34.367" v="2193" actId="20577"/>
        <pc:sldMkLst>
          <pc:docMk/>
          <pc:sldMk cId="2124773240" sldId="290"/>
        </pc:sldMkLst>
        <pc:spChg chg="mod">
          <ac:chgData name="fabrice bruchon" userId="a563e9c6f779e1b1" providerId="LiveId" clId="{BA08DA23-64BC-41D7-91F2-BB87D70B2E67}" dt="2019-07-03T13:23:07.573" v="1883" actId="1076"/>
          <ac:spMkLst>
            <pc:docMk/>
            <pc:sldMk cId="2124773240" sldId="290"/>
            <ac:spMk id="11" creationId="{7A7C7EA0-4AB9-41EB-BE0B-D1C7E265EA7C}"/>
          </ac:spMkLst>
        </pc:spChg>
        <pc:spChg chg="add mod">
          <ac:chgData name="fabrice bruchon" userId="a563e9c6f779e1b1" providerId="LiveId" clId="{BA08DA23-64BC-41D7-91F2-BB87D70B2E67}" dt="2019-07-03T13:30:34.367" v="2193" actId="20577"/>
          <ac:spMkLst>
            <pc:docMk/>
            <pc:sldMk cId="2124773240" sldId="290"/>
            <ac:spMk id="17" creationId="{4F0BC2D9-0EA2-418D-84DF-E7E047C9054D}"/>
          </ac:spMkLst>
        </pc:spChg>
        <pc:picChg chg="add mod">
          <ac:chgData name="fabrice bruchon" userId="a563e9c6f779e1b1" providerId="LiveId" clId="{BA08DA23-64BC-41D7-91F2-BB87D70B2E67}" dt="2019-07-03T13:27:31.353" v="1887" actId="1076"/>
          <ac:picMkLst>
            <pc:docMk/>
            <pc:sldMk cId="2124773240" sldId="290"/>
            <ac:picMk id="3" creationId="{F727B403-9983-4F31-B41F-28D448788E5D}"/>
          </ac:picMkLst>
        </pc:picChg>
        <pc:picChg chg="del">
          <ac:chgData name="fabrice bruchon" userId="a563e9c6f779e1b1" providerId="LiveId" clId="{BA08DA23-64BC-41D7-91F2-BB87D70B2E67}" dt="2019-07-03T13:23:10.485" v="1884" actId="478"/>
          <ac:picMkLst>
            <pc:docMk/>
            <pc:sldMk cId="2124773240" sldId="290"/>
            <ac:picMk id="5" creationId="{DE5A79DD-F56E-42A7-BD3E-8F7273E3F671}"/>
          </ac:picMkLst>
        </pc:picChg>
        <pc:picChg chg="del">
          <ac:chgData name="fabrice bruchon" userId="a563e9c6f779e1b1" providerId="LiveId" clId="{BA08DA23-64BC-41D7-91F2-BB87D70B2E67}" dt="2019-07-03T13:23:11.100" v="1885" actId="478"/>
          <ac:picMkLst>
            <pc:docMk/>
            <pc:sldMk cId="2124773240" sldId="290"/>
            <ac:picMk id="6" creationId="{A0F387FD-AF4F-4855-A786-2956F58F53F1}"/>
          </ac:picMkLst>
        </pc:picChg>
      </pc:sldChg>
      <pc:sldChg chg="delSp add del">
        <pc:chgData name="fabrice bruchon" userId="a563e9c6f779e1b1" providerId="LiveId" clId="{BA08DA23-64BC-41D7-91F2-BB87D70B2E67}" dt="2019-07-03T13:40:39.443" v="2543" actId="2696"/>
        <pc:sldMkLst>
          <pc:docMk/>
          <pc:sldMk cId="4159886201" sldId="291"/>
        </pc:sldMkLst>
        <pc:spChg chg="del">
          <ac:chgData name="fabrice bruchon" userId="a563e9c6f779e1b1" providerId="LiveId" clId="{BA08DA23-64BC-41D7-91F2-BB87D70B2E67}" dt="2019-07-03T13:31:24.646" v="2197" actId="478"/>
          <ac:spMkLst>
            <pc:docMk/>
            <pc:sldMk cId="4159886201" sldId="291"/>
            <ac:spMk id="11" creationId="{7A7C7EA0-4AB9-41EB-BE0B-D1C7E265EA7C}"/>
          </ac:spMkLst>
        </pc:spChg>
        <pc:spChg chg="del">
          <ac:chgData name="fabrice bruchon" userId="a563e9c6f779e1b1" providerId="LiveId" clId="{BA08DA23-64BC-41D7-91F2-BB87D70B2E67}" dt="2019-07-03T13:31:21.345" v="2196" actId="478"/>
          <ac:spMkLst>
            <pc:docMk/>
            <pc:sldMk cId="4159886201" sldId="291"/>
            <ac:spMk id="17" creationId="{4F0BC2D9-0EA2-418D-84DF-E7E047C9054D}"/>
          </ac:spMkLst>
        </pc:spChg>
        <pc:picChg chg="del">
          <ac:chgData name="fabrice bruchon" userId="a563e9c6f779e1b1" providerId="LiveId" clId="{BA08DA23-64BC-41D7-91F2-BB87D70B2E67}" dt="2019-07-03T13:31:19.527" v="2195" actId="478"/>
          <ac:picMkLst>
            <pc:docMk/>
            <pc:sldMk cId="4159886201" sldId="291"/>
            <ac:picMk id="3" creationId="{F727B403-9983-4F31-B41F-28D448788E5D}"/>
          </ac:picMkLst>
        </pc:picChg>
      </pc:sldChg>
      <pc:sldChg chg="addSp delSp modSp add modAnim">
        <pc:chgData name="fabrice bruchon" userId="a563e9c6f779e1b1" providerId="LiveId" clId="{BA08DA23-64BC-41D7-91F2-BB87D70B2E67}" dt="2019-07-03T13:40:27.732" v="2541"/>
        <pc:sldMkLst>
          <pc:docMk/>
          <pc:sldMk cId="1585595854" sldId="292"/>
        </pc:sldMkLst>
        <pc:spChg chg="mod">
          <ac:chgData name="fabrice bruchon" userId="a563e9c6f779e1b1" providerId="LiveId" clId="{BA08DA23-64BC-41D7-91F2-BB87D70B2E67}" dt="2019-07-03T13:33:15.766" v="2310" actId="20577"/>
          <ac:spMkLst>
            <pc:docMk/>
            <pc:sldMk cId="1585595854" sldId="292"/>
            <ac:spMk id="11" creationId="{7A7C7EA0-4AB9-41EB-BE0B-D1C7E265EA7C}"/>
          </ac:spMkLst>
        </pc:spChg>
        <pc:spChg chg="del">
          <ac:chgData name="fabrice bruchon" userId="a563e9c6f779e1b1" providerId="LiveId" clId="{BA08DA23-64BC-41D7-91F2-BB87D70B2E67}" dt="2019-07-03T13:32:16.578" v="2273" actId="478"/>
          <ac:spMkLst>
            <pc:docMk/>
            <pc:sldMk cId="1585595854" sldId="292"/>
            <ac:spMk id="17" creationId="{4F0BC2D9-0EA2-418D-84DF-E7E047C9054D}"/>
          </ac:spMkLst>
        </pc:spChg>
        <pc:spChg chg="add mod">
          <ac:chgData name="fabrice bruchon" userId="a563e9c6f779e1b1" providerId="LiveId" clId="{BA08DA23-64BC-41D7-91F2-BB87D70B2E67}" dt="2019-07-03T13:39:51.259" v="2493" actId="1076"/>
          <ac:spMkLst>
            <pc:docMk/>
            <pc:sldMk cId="1585595854" sldId="292"/>
            <ac:spMk id="18" creationId="{98ACA7C8-D13C-4BC6-AFAD-1F9660BF03AD}"/>
          </ac:spMkLst>
        </pc:spChg>
        <pc:spChg chg="add mod">
          <ac:chgData name="fabrice bruchon" userId="a563e9c6f779e1b1" providerId="LiveId" clId="{BA08DA23-64BC-41D7-91F2-BB87D70B2E67}" dt="2019-07-03T13:39:55.557" v="2494" actId="1076"/>
          <ac:spMkLst>
            <pc:docMk/>
            <pc:sldMk cId="1585595854" sldId="292"/>
            <ac:spMk id="19" creationId="{225CAD79-6E13-43B1-8B1B-F82411BAD965}"/>
          </ac:spMkLst>
        </pc:spChg>
        <pc:spChg chg="add del">
          <ac:chgData name="fabrice bruchon" userId="a563e9c6f779e1b1" providerId="LiveId" clId="{BA08DA23-64BC-41D7-91F2-BB87D70B2E67}" dt="2019-07-03T13:38:48.853" v="2475"/>
          <ac:spMkLst>
            <pc:docMk/>
            <pc:sldMk cId="1585595854" sldId="292"/>
            <ac:spMk id="20" creationId="{6CC257DA-3C52-4B51-ABD6-D50FA88CBE3B}"/>
          </ac:spMkLst>
        </pc:spChg>
        <pc:spChg chg="add mod">
          <ac:chgData name="fabrice bruchon" userId="a563e9c6f779e1b1" providerId="LiveId" clId="{BA08DA23-64BC-41D7-91F2-BB87D70B2E67}" dt="2019-07-03T13:40:17.135" v="2539" actId="20577"/>
          <ac:spMkLst>
            <pc:docMk/>
            <pc:sldMk cId="1585595854" sldId="292"/>
            <ac:spMk id="21" creationId="{A1282E52-B600-4D6A-9582-CB6A2A063CF9}"/>
          </ac:spMkLst>
        </pc:spChg>
        <pc:picChg chg="del">
          <ac:chgData name="fabrice bruchon" userId="a563e9c6f779e1b1" providerId="LiveId" clId="{BA08DA23-64BC-41D7-91F2-BB87D70B2E67}" dt="2019-07-03T13:31:44.959" v="2199" actId="478"/>
          <ac:picMkLst>
            <pc:docMk/>
            <pc:sldMk cId="1585595854" sldId="292"/>
            <ac:picMk id="3" creationId="{F727B403-9983-4F31-B41F-28D448788E5D}"/>
          </ac:picMkLst>
        </pc:picChg>
        <pc:picChg chg="add mod">
          <ac:chgData name="fabrice bruchon" userId="a563e9c6f779e1b1" providerId="LiveId" clId="{BA08DA23-64BC-41D7-91F2-BB87D70B2E67}" dt="2019-07-03T13:39:47.667" v="2491" actId="14100"/>
          <ac:picMkLst>
            <pc:docMk/>
            <pc:sldMk cId="1585595854" sldId="292"/>
            <ac:picMk id="4" creationId="{B762BF3A-7BCE-4BB8-885A-44287F624C56}"/>
          </ac:picMkLst>
        </pc:picChg>
        <pc:picChg chg="add mod">
          <ac:chgData name="fabrice bruchon" userId="a563e9c6f779e1b1" providerId="LiveId" clId="{BA08DA23-64BC-41D7-91F2-BB87D70B2E67}" dt="2019-07-03T13:39:55.557" v="2494" actId="1076"/>
          <ac:picMkLst>
            <pc:docMk/>
            <pc:sldMk cId="1585595854" sldId="292"/>
            <ac:picMk id="5" creationId="{775A8239-2545-4551-AC00-6EF4CA3641FB}"/>
          </ac:picMkLst>
        </pc:picChg>
        <pc:picChg chg="add mod">
          <ac:chgData name="fabrice bruchon" userId="a563e9c6f779e1b1" providerId="LiveId" clId="{BA08DA23-64BC-41D7-91F2-BB87D70B2E67}" dt="2019-07-03T13:40:02.998" v="2497" actId="14100"/>
          <ac:picMkLst>
            <pc:docMk/>
            <pc:sldMk cId="1585595854" sldId="292"/>
            <ac:picMk id="6" creationId="{B28778C1-2B51-4C6D-9FC3-75D6602842E9}"/>
          </ac:picMkLst>
        </pc:picChg>
      </pc:sldChg>
      <pc:sldChg chg="addSp delSp modSp add delAnim modAnim">
        <pc:chgData name="fabrice bruchon" userId="a563e9c6f779e1b1" providerId="LiveId" clId="{BA08DA23-64BC-41D7-91F2-BB87D70B2E67}" dt="2019-07-03T14:03:58.107" v="2813"/>
        <pc:sldMkLst>
          <pc:docMk/>
          <pc:sldMk cId="2028342805" sldId="293"/>
        </pc:sldMkLst>
        <pc:spChg chg="mod">
          <ac:chgData name="fabrice bruchon" userId="a563e9c6f779e1b1" providerId="LiveId" clId="{BA08DA23-64BC-41D7-91F2-BB87D70B2E67}" dt="2019-07-03T13:44:12.277" v="2602" actId="207"/>
          <ac:spMkLst>
            <pc:docMk/>
            <pc:sldMk cId="2028342805" sldId="293"/>
            <ac:spMk id="7" creationId="{69D11699-1FB9-490B-A4CC-B620D8E96D1D}"/>
          </ac:spMkLst>
        </pc:spChg>
        <pc:spChg chg="mod">
          <ac:chgData name="fabrice bruchon" userId="a563e9c6f779e1b1" providerId="LiveId" clId="{BA08DA23-64BC-41D7-91F2-BB87D70B2E67}" dt="2019-07-03T13:43:52.501" v="2595" actId="20577"/>
          <ac:spMkLst>
            <pc:docMk/>
            <pc:sldMk cId="2028342805" sldId="293"/>
            <ac:spMk id="10" creationId="{D1F62C2F-5DF7-4263-B26F-F5738527611E}"/>
          </ac:spMkLst>
        </pc:spChg>
        <pc:spChg chg="add del">
          <ac:chgData name="fabrice bruchon" userId="a563e9c6f779e1b1" providerId="LiveId" clId="{BA08DA23-64BC-41D7-91F2-BB87D70B2E67}" dt="2019-07-03T13:41:36.433" v="2547"/>
          <ac:spMkLst>
            <pc:docMk/>
            <pc:sldMk cId="2028342805" sldId="293"/>
            <ac:spMk id="12" creationId="{EBA4BAFA-294A-4164-952F-0C7BBC21FB76}"/>
          </ac:spMkLst>
        </pc:spChg>
        <pc:spChg chg="add del">
          <ac:chgData name="fabrice bruchon" userId="a563e9c6f779e1b1" providerId="LiveId" clId="{BA08DA23-64BC-41D7-91F2-BB87D70B2E67}" dt="2019-07-03T13:41:54.063" v="2549"/>
          <ac:spMkLst>
            <pc:docMk/>
            <pc:sldMk cId="2028342805" sldId="293"/>
            <ac:spMk id="13" creationId="{3DA88A23-E2AB-4AF5-8A7E-5B128969E141}"/>
          </ac:spMkLst>
        </pc:spChg>
        <pc:spChg chg="add del">
          <ac:chgData name="fabrice bruchon" userId="a563e9c6f779e1b1" providerId="LiveId" clId="{BA08DA23-64BC-41D7-91F2-BB87D70B2E67}" dt="2019-07-03T13:41:54.063" v="2549"/>
          <ac:spMkLst>
            <pc:docMk/>
            <pc:sldMk cId="2028342805" sldId="293"/>
            <ac:spMk id="14" creationId="{B92D40C1-487A-40DC-95C6-B477D4509D9C}"/>
          </ac:spMkLst>
        </pc:spChg>
        <pc:spChg chg="mod">
          <ac:chgData name="fabrice bruchon" userId="a563e9c6f779e1b1" providerId="LiveId" clId="{BA08DA23-64BC-41D7-91F2-BB87D70B2E67}" dt="2019-07-03T13:42:17.475" v="2558" actId="1076"/>
          <ac:spMkLst>
            <pc:docMk/>
            <pc:sldMk cId="2028342805" sldId="293"/>
            <ac:spMk id="16" creationId="{28690AEA-77E7-42FC-94F8-CB89C5ECDA56}"/>
          </ac:spMkLst>
        </pc:spChg>
        <pc:spChg chg="mod">
          <ac:chgData name="fabrice bruchon" userId="a563e9c6f779e1b1" providerId="LiveId" clId="{BA08DA23-64BC-41D7-91F2-BB87D70B2E67}" dt="2019-07-03T13:42:13.250" v="2556" actId="1076"/>
          <ac:spMkLst>
            <pc:docMk/>
            <pc:sldMk cId="2028342805" sldId="293"/>
            <ac:spMk id="17" creationId="{DF4F5B37-C8AE-45EF-AB99-2D02A8D60F5D}"/>
          </ac:spMkLst>
        </pc:spChg>
        <pc:spChg chg="mod">
          <ac:chgData name="fabrice bruchon" userId="a563e9c6f779e1b1" providerId="LiveId" clId="{BA08DA23-64BC-41D7-91F2-BB87D70B2E67}" dt="2019-07-03T13:43:34.503" v="2577" actId="1035"/>
          <ac:spMkLst>
            <pc:docMk/>
            <pc:sldMk cId="2028342805" sldId="293"/>
            <ac:spMk id="22" creationId="{5B4DB6BC-0970-4DE5-B262-6BD2061EA0DE}"/>
          </ac:spMkLst>
        </pc:spChg>
        <pc:spChg chg="mod">
          <ac:chgData name="fabrice bruchon" userId="a563e9c6f779e1b1" providerId="LiveId" clId="{BA08DA23-64BC-41D7-91F2-BB87D70B2E67}" dt="2019-07-03T13:45:09.035" v="2611" actId="1076"/>
          <ac:spMkLst>
            <pc:docMk/>
            <pc:sldMk cId="2028342805" sldId="293"/>
            <ac:spMk id="28" creationId="{7CA422DF-625A-4127-B30F-CEC9926757C7}"/>
          </ac:spMkLst>
        </pc:spChg>
        <pc:grpChg chg="del">
          <ac:chgData name="fabrice bruchon" userId="a563e9c6f779e1b1" providerId="LiveId" clId="{BA08DA23-64BC-41D7-91F2-BB87D70B2E67}" dt="2019-07-03T13:41:33.434" v="2545" actId="478"/>
          <ac:grpSpMkLst>
            <pc:docMk/>
            <pc:sldMk cId="2028342805" sldId="293"/>
            <ac:grpSpMk id="3" creationId="{E8DA7097-378A-47D5-913A-86757E2D097B}"/>
          </ac:grpSpMkLst>
        </pc:grpChg>
        <pc:grpChg chg="add del">
          <ac:chgData name="fabrice bruchon" userId="a563e9c6f779e1b1" providerId="LiveId" clId="{BA08DA23-64BC-41D7-91F2-BB87D70B2E67}" dt="2019-07-03T13:42:19.937" v="2559"/>
          <ac:grpSpMkLst>
            <pc:docMk/>
            <pc:sldMk cId="2028342805" sldId="293"/>
            <ac:grpSpMk id="15" creationId="{90E8DDB3-7E81-4991-8737-5FFAC8CF4041}"/>
          </ac:grpSpMkLst>
        </pc:grpChg>
        <pc:grpChg chg="add del mod">
          <ac:chgData name="fabrice bruchon" userId="a563e9c6f779e1b1" providerId="LiveId" clId="{BA08DA23-64BC-41D7-91F2-BB87D70B2E67}" dt="2019-07-03T13:44:39.852" v="2604" actId="478"/>
          <ac:grpSpMkLst>
            <pc:docMk/>
            <pc:sldMk cId="2028342805" sldId="293"/>
            <ac:grpSpMk id="19" creationId="{794406B2-43E7-48A7-80BE-74D020EF54AE}"/>
          </ac:grpSpMkLst>
        </pc:grpChg>
        <pc:grpChg chg="add del mod">
          <ac:chgData name="fabrice bruchon" userId="a563e9c6f779e1b1" providerId="LiveId" clId="{BA08DA23-64BC-41D7-91F2-BB87D70B2E67}" dt="2019-07-03T13:43:30.321" v="2573" actId="478"/>
          <ac:grpSpMkLst>
            <pc:docMk/>
            <pc:sldMk cId="2028342805" sldId="293"/>
            <ac:grpSpMk id="23" creationId="{F1341D26-A7FF-405F-89AD-7B7FDD03F69A}"/>
          </ac:grpSpMkLst>
        </pc:grpChg>
        <pc:grpChg chg="add del">
          <ac:chgData name="fabrice bruchon" userId="a563e9c6f779e1b1" providerId="LiveId" clId="{BA08DA23-64BC-41D7-91F2-BB87D70B2E67}" dt="2019-07-03T13:45:09.452" v="2612"/>
          <ac:grpSpMkLst>
            <pc:docMk/>
            <pc:sldMk cId="2028342805" sldId="293"/>
            <ac:grpSpMk id="27" creationId="{AB98BB14-413E-456E-B8BC-093AD32F7C80}"/>
          </ac:grpSpMkLst>
        </pc:grpChg>
        <pc:grpChg chg="add mod">
          <ac:chgData name="fabrice bruchon" userId="a563e9c6f779e1b1" providerId="LiveId" clId="{BA08DA23-64BC-41D7-91F2-BB87D70B2E67}" dt="2019-07-03T14:03:54.216" v="2812" actId="1076"/>
          <ac:grpSpMkLst>
            <pc:docMk/>
            <pc:sldMk cId="2028342805" sldId="293"/>
            <ac:grpSpMk id="31" creationId="{F12530D4-7AA2-4596-87B5-32B375D40E37}"/>
          </ac:grpSpMkLst>
        </pc:grpChg>
      </pc:sldChg>
      <pc:sldChg chg="delSp add del delAnim">
        <pc:chgData name="fabrice bruchon" userId="a563e9c6f779e1b1" providerId="LiveId" clId="{BA08DA23-64BC-41D7-91F2-BB87D70B2E67}" dt="2019-07-03T13:40:37.464" v="2542" actId="2696"/>
        <pc:sldMkLst>
          <pc:docMk/>
          <pc:sldMk cId="2749944444" sldId="293"/>
        </pc:sldMkLst>
        <pc:spChg chg="del">
          <ac:chgData name="fabrice bruchon" userId="a563e9c6f779e1b1" providerId="LiveId" clId="{BA08DA23-64BC-41D7-91F2-BB87D70B2E67}" dt="2019-07-03T13:38:56.032" v="2478" actId="478"/>
          <ac:spMkLst>
            <pc:docMk/>
            <pc:sldMk cId="2749944444" sldId="293"/>
            <ac:spMk id="18" creationId="{98ACA7C8-D13C-4BC6-AFAD-1F9660BF03AD}"/>
          </ac:spMkLst>
        </pc:spChg>
        <pc:spChg chg="del">
          <ac:chgData name="fabrice bruchon" userId="a563e9c6f779e1b1" providerId="LiveId" clId="{BA08DA23-64BC-41D7-91F2-BB87D70B2E67}" dt="2019-07-03T13:38:57.700" v="2480" actId="478"/>
          <ac:spMkLst>
            <pc:docMk/>
            <pc:sldMk cId="2749944444" sldId="293"/>
            <ac:spMk id="19" creationId="{225CAD79-6E13-43B1-8B1B-F82411BAD965}"/>
          </ac:spMkLst>
        </pc:spChg>
        <pc:picChg chg="del">
          <ac:chgData name="fabrice bruchon" userId="a563e9c6f779e1b1" providerId="LiveId" clId="{BA08DA23-64BC-41D7-91F2-BB87D70B2E67}" dt="2019-07-03T13:38:54.509" v="2477" actId="478"/>
          <ac:picMkLst>
            <pc:docMk/>
            <pc:sldMk cId="2749944444" sldId="293"/>
            <ac:picMk id="4" creationId="{B762BF3A-7BCE-4BB8-885A-44287F624C56}"/>
          </ac:picMkLst>
        </pc:picChg>
        <pc:picChg chg="del">
          <ac:chgData name="fabrice bruchon" userId="a563e9c6f779e1b1" providerId="LiveId" clId="{BA08DA23-64BC-41D7-91F2-BB87D70B2E67}" dt="2019-07-03T13:38:56.742" v="2479" actId="478"/>
          <ac:picMkLst>
            <pc:docMk/>
            <pc:sldMk cId="2749944444" sldId="293"/>
            <ac:picMk id="5" creationId="{775A8239-2545-4551-AC00-6EF4CA3641FB}"/>
          </ac:picMkLst>
        </pc:picChg>
      </pc:sldChg>
      <pc:sldChg chg="addSp delSp modSp add delAnim modAnim">
        <pc:chgData name="fabrice bruchon" userId="a563e9c6f779e1b1" providerId="LiveId" clId="{BA08DA23-64BC-41D7-91F2-BB87D70B2E67}" dt="2019-07-03T14:04:03.234" v="2814"/>
        <pc:sldMkLst>
          <pc:docMk/>
          <pc:sldMk cId="331252960" sldId="294"/>
        </pc:sldMkLst>
        <pc:spChg chg="mod">
          <ac:chgData name="fabrice bruchon" userId="a563e9c6f779e1b1" providerId="LiveId" clId="{BA08DA23-64BC-41D7-91F2-BB87D70B2E67}" dt="2019-07-03T13:45:49.193" v="2618" actId="1076"/>
          <ac:spMkLst>
            <pc:docMk/>
            <pc:sldMk cId="331252960" sldId="294"/>
            <ac:spMk id="7" creationId="{69D11699-1FB9-490B-A4CC-B620D8E96D1D}"/>
          </ac:spMkLst>
        </pc:spChg>
        <pc:spChg chg="del">
          <ac:chgData name="fabrice bruchon" userId="a563e9c6f779e1b1" providerId="LiveId" clId="{BA08DA23-64BC-41D7-91F2-BB87D70B2E67}" dt="2019-07-03T13:45:58.303" v="2620" actId="478"/>
          <ac:spMkLst>
            <pc:docMk/>
            <pc:sldMk cId="331252960" sldId="294"/>
            <ac:spMk id="8" creationId="{9C34B967-3344-4852-BCF2-2E0BF68DC504}"/>
          </ac:spMkLst>
        </pc:spChg>
        <pc:spChg chg="del">
          <ac:chgData name="fabrice bruchon" userId="a563e9c6f779e1b1" providerId="LiveId" clId="{BA08DA23-64BC-41D7-91F2-BB87D70B2E67}" dt="2019-07-03T13:46:04.211" v="2622" actId="478"/>
          <ac:spMkLst>
            <pc:docMk/>
            <pc:sldMk cId="331252960" sldId="294"/>
            <ac:spMk id="10" creationId="{D1F62C2F-5DF7-4263-B26F-F5738527611E}"/>
          </ac:spMkLst>
        </pc:spChg>
        <pc:spChg chg="del">
          <ac:chgData name="fabrice bruchon" userId="a563e9c6f779e1b1" providerId="LiveId" clId="{BA08DA23-64BC-41D7-91F2-BB87D70B2E67}" dt="2019-07-03T13:46:02.351" v="2621" actId="478"/>
          <ac:spMkLst>
            <pc:docMk/>
            <pc:sldMk cId="331252960" sldId="294"/>
            <ac:spMk id="11" creationId="{898688CE-201D-4979-B54A-3FECB337855A}"/>
          </ac:spMkLst>
        </pc:spChg>
        <pc:spChg chg="add mod">
          <ac:chgData name="fabrice bruchon" userId="a563e9c6f779e1b1" providerId="LiveId" clId="{BA08DA23-64BC-41D7-91F2-BB87D70B2E67}" dt="2019-07-03T13:49:55.062" v="2681" actId="207"/>
          <ac:spMkLst>
            <pc:docMk/>
            <pc:sldMk cId="331252960" sldId="294"/>
            <ac:spMk id="13" creationId="{4AE8D9D0-519F-4743-A8AE-136630E8C49D}"/>
          </ac:spMkLst>
        </pc:spChg>
        <pc:spChg chg="add mod">
          <ac:chgData name="fabrice bruchon" userId="a563e9c6f779e1b1" providerId="LiveId" clId="{BA08DA23-64BC-41D7-91F2-BB87D70B2E67}" dt="2019-07-03T13:51:11.899" v="2710" actId="1076"/>
          <ac:spMkLst>
            <pc:docMk/>
            <pc:sldMk cId="331252960" sldId="294"/>
            <ac:spMk id="14" creationId="{C65D6532-F2DF-4AC6-8079-CD225429218B}"/>
          </ac:spMkLst>
        </pc:spChg>
        <pc:picChg chg="add mod">
          <ac:chgData name="fabrice bruchon" userId="a563e9c6f779e1b1" providerId="LiveId" clId="{BA08DA23-64BC-41D7-91F2-BB87D70B2E67}" dt="2019-07-03T13:51:07.154" v="2709" actId="1076"/>
          <ac:picMkLst>
            <pc:docMk/>
            <pc:sldMk cId="331252960" sldId="294"/>
            <ac:picMk id="3" creationId="{ED77B971-C788-4E1B-AE77-E544B7CAA88D}"/>
          </ac:picMkLst>
        </pc:picChg>
        <pc:picChg chg="del">
          <ac:chgData name="fabrice bruchon" userId="a563e9c6f779e1b1" providerId="LiveId" clId="{BA08DA23-64BC-41D7-91F2-BB87D70B2E67}" dt="2019-07-03T13:45:56.380" v="2619" actId="478"/>
          <ac:picMkLst>
            <pc:docMk/>
            <pc:sldMk cId="331252960" sldId="294"/>
            <ac:picMk id="9" creationId="{9C0DEB72-118D-4FF2-A2D1-E4B92CC60E8C}"/>
          </ac:picMkLst>
        </pc:picChg>
      </pc:sldChg>
      <pc:sldChg chg="delSp modSp add delAnim">
        <pc:chgData name="fabrice bruchon" userId="a563e9c6f779e1b1" providerId="LiveId" clId="{BA08DA23-64BC-41D7-91F2-BB87D70B2E67}" dt="2019-07-03T13:47:13.626" v="2648" actId="1036"/>
        <pc:sldMkLst>
          <pc:docMk/>
          <pc:sldMk cId="221603521" sldId="295"/>
        </pc:sldMkLst>
        <pc:spChg chg="del">
          <ac:chgData name="fabrice bruchon" userId="a563e9c6f779e1b1" providerId="LiveId" clId="{BA08DA23-64BC-41D7-91F2-BB87D70B2E67}" dt="2019-07-03T13:46:44.488" v="2624" actId="478"/>
          <ac:spMkLst>
            <pc:docMk/>
            <pc:sldMk cId="221603521" sldId="295"/>
            <ac:spMk id="22" creationId="{C2D3D0EF-3315-4E2A-AC9D-0E97FF2CB5EC}"/>
          </ac:spMkLst>
        </pc:spChg>
        <pc:spChg chg="mod">
          <ac:chgData name="fabrice bruchon" userId="a563e9c6f779e1b1" providerId="LiveId" clId="{BA08DA23-64BC-41D7-91F2-BB87D70B2E67}" dt="2019-07-03T13:47:13.626" v="2648" actId="1036"/>
          <ac:spMkLst>
            <pc:docMk/>
            <pc:sldMk cId="221603521" sldId="295"/>
            <ac:spMk id="23" creationId="{AE3181B7-6DFB-4D3E-8B64-25832EC904A9}"/>
          </ac:spMkLst>
        </pc:spChg>
        <pc:spChg chg="del">
          <ac:chgData name="fabrice bruchon" userId="a563e9c6f779e1b1" providerId="LiveId" clId="{BA08DA23-64BC-41D7-91F2-BB87D70B2E67}" dt="2019-07-03T13:46:55.982" v="2630" actId="478"/>
          <ac:spMkLst>
            <pc:docMk/>
            <pc:sldMk cId="221603521" sldId="295"/>
            <ac:spMk id="24" creationId="{6DBEA20F-796E-4692-92E5-EED9A469550E}"/>
          </ac:spMkLst>
        </pc:spChg>
        <pc:spChg chg="del mod topLvl">
          <ac:chgData name="fabrice bruchon" userId="a563e9c6f779e1b1" providerId="LiveId" clId="{BA08DA23-64BC-41D7-91F2-BB87D70B2E67}" dt="2019-07-03T13:46:49.039" v="2627" actId="478"/>
          <ac:spMkLst>
            <pc:docMk/>
            <pc:sldMk cId="221603521" sldId="295"/>
            <ac:spMk id="31" creationId="{0E2BDB27-BC0B-4C2C-B4F1-41F6EDAB502E}"/>
          </ac:spMkLst>
        </pc:spChg>
        <pc:spChg chg="del topLvl">
          <ac:chgData name="fabrice bruchon" userId="a563e9c6f779e1b1" providerId="LiveId" clId="{BA08DA23-64BC-41D7-91F2-BB87D70B2E67}" dt="2019-07-03T13:46:51.160" v="2628" actId="478"/>
          <ac:spMkLst>
            <pc:docMk/>
            <pc:sldMk cId="221603521" sldId="295"/>
            <ac:spMk id="32" creationId="{8ED9164A-6985-4AEB-9986-C2F56F149706}"/>
          </ac:spMkLst>
        </pc:spChg>
        <pc:spChg chg="del">
          <ac:chgData name="fabrice bruchon" userId="a563e9c6f779e1b1" providerId="LiveId" clId="{BA08DA23-64BC-41D7-91F2-BB87D70B2E67}" dt="2019-07-03T13:47:02.786" v="2633" actId="478"/>
          <ac:spMkLst>
            <pc:docMk/>
            <pc:sldMk cId="221603521" sldId="295"/>
            <ac:spMk id="47" creationId="{C9DB3471-D550-4A8A-A2BC-CAFC810D4091}"/>
          </ac:spMkLst>
        </pc:spChg>
        <pc:spChg chg="del mod topLvl">
          <ac:chgData name="fabrice bruchon" userId="a563e9c6f779e1b1" providerId="LiveId" clId="{BA08DA23-64BC-41D7-91F2-BB87D70B2E67}" dt="2019-07-03T13:47:04.540" v="2635" actId="478"/>
          <ac:spMkLst>
            <pc:docMk/>
            <pc:sldMk cId="221603521" sldId="295"/>
            <ac:spMk id="50" creationId="{D9603880-6FA9-4E45-9F1A-9AF09A3B41E3}"/>
          </ac:spMkLst>
        </pc:spChg>
        <pc:spChg chg="del topLvl">
          <ac:chgData name="fabrice bruchon" userId="a563e9c6f779e1b1" providerId="LiveId" clId="{BA08DA23-64BC-41D7-91F2-BB87D70B2E67}" dt="2019-07-03T13:47:06.408" v="2636" actId="478"/>
          <ac:spMkLst>
            <pc:docMk/>
            <pc:sldMk cId="221603521" sldId="295"/>
            <ac:spMk id="51" creationId="{5DC4B5C6-E1D0-42F5-A2D5-0C89807EAF72}"/>
          </ac:spMkLst>
        </pc:spChg>
        <pc:grpChg chg="del">
          <ac:chgData name="fabrice bruchon" userId="a563e9c6f779e1b1" providerId="LiveId" clId="{BA08DA23-64BC-41D7-91F2-BB87D70B2E67}" dt="2019-07-03T13:46:53.793" v="2629" actId="478"/>
          <ac:grpSpMkLst>
            <pc:docMk/>
            <pc:sldMk cId="221603521" sldId="295"/>
            <ac:grpSpMk id="10" creationId="{7D3C078B-CEB9-4620-A5D3-291DB7E6B92E}"/>
          </ac:grpSpMkLst>
        </pc:grpChg>
        <pc:grpChg chg="mod">
          <ac:chgData name="fabrice bruchon" userId="a563e9c6f779e1b1" providerId="LiveId" clId="{BA08DA23-64BC-41D7-91F2-BB87D70B2E67}" dt="2019-07-03T13:47:13.626" v="2648" actId="1036"/>
          <ac:grpSpMkLst>
            <pc:docMk/>
            <pc:sldMk cId="221603521" sldId="295"/>
            <ac:grpSpMk id="14" creationId="{5FBE262C-452D-4E43-9EAA-3E58CE0688A2}"/>
          </ac:grpSpMkLst>
        </pc:grpChg>
        <pc:grpChg chg="del">
          <ac:chgData name="fabrice bruchon" userId="a563e9c6f779e1b1" providerId="LiveId" clId="{BA08DA23-64BC-41D7-91F2-BB87D70B2E67}" dt="2019-07-03T13:46:46.810" v="2625" actId="478"/>
          <ac:grpSpMkLst>
            <pc:docMk/>
            <pc:sldMk cId="221603521" sldId="295"/>
            <ac:grpSpMk id="18" creationId="{8C763073-7CB9-4E71-AE62-900239F6A08E}"/>
          </ac:grpSpMkLst>
        </pc:grpChg>
        <pc:grpChg chg="del">
          <ac:chgData name="fabrice bruchon" userId="a563e9c6f779e1b1" providerId="LiveId" clId="{BA08DA23-64BC-41D7-91F2-BB87D70B2E67}" dt="2019-07-03T13:46:49.039" v="2627" actId="478"/>
          <ac:grpSpMkLst>
            <pc:docMk/>
            <pc:sldMk cId="221603521" sldId="295"/>
            <ac:grpSpMk id="30" creationId="{40B44E08-0695-46B9-B729-E5267F74025E}"/>
          </ac:grpSpMkLst>
        </pc:grpChg>
        <pc:grpChg chg="mod">
          <ac:chgData name="fabrice bruchon" userId="a563e9c6f779e1b1" providerId="LiveId" clId="{BA08DA23-64BC-41D7-91F2-BB87D70B2E67}" dt="2019-07-03T13:47:13.626" v="2648" actId="1036"/>
          <ac:grpSpMkLst>
            <pc:docMk/>
            <pc:sldMk cId="221603521" sldId="295"/>
            <ac:grpSpMk id="33" creationId="{C7D6F551-2A51-4CDD-8C24-A9656C97879B}"/>
          </ac:grpSpMkLst>
        </pc:grpChg>
        <pc:grpChg chg="del">
          <ac:chgData name="fabrice bruchon" userId="a563e9c6f779e1b1" providerId="LiveId" clId="{BA08DA23-64BC-41D7-91F2-BB87D70B2E67}" dt="2019-07-03T13:46:58.966" v="2631" actId="478"/>
          <ac:grpSpMkLst>
            <pc:docMk/>
            <pc:sldMk cId="221603521" sldId="295"/>
            <ac:grpSpMk id="36" creationId="{E833F414-17C6-490A-8852-42D64FE310EE}"/>
          </ac:grpSpMkLst>
        </pc:grpChg>
        <pc:grpChg chg="del">
          <ac:chgData name="fabrice bruchon" userId="a563e9c6f779e1b1" providerId="LiveId" clId="{BA08DA23-64BC-41D7-91F2-BB87D70B2E67}" dt="2019-07-03T13:47:01.395" v="2632" actId="478"/>
          <ac:grpSpMkLst>
            <pc:docMk/>
            <pc:sldMk cId="221603521" sldId="295"/>
            <ac:grpSpMk id="43" creationId="{0ABD8C06-19E9-4F61-8F08-7EF47394BD79}"/>
          </ac:grpSpMkLst>
        </pc:grpChg>
        <pc:grpChg chg="del">
          <ac:chgData name="fabrice bruchon" userId="a563e9c6f779e1b1" providerId="LiveId" clId="{BA08DA23-64BC-41D7-91F2-BB87D70B2E67}" dt="2019-07-03T13:47:04.540" v="2635" actId="478"/>
          <ac:grpSpMkLst>
            <pc:docMk/>
            <pc:sldMk cId="221603521" sldId="295"/>
            <ac:grpSpMk id="49" creationId="{A7BBBE78-2FD3-4BB8-89FA-AAE9DC49C991}"/>
          </ac:grpSpMkLst>
        </pc:grpChg>
      </pc:sldChg>
      <pc:sldChg chg="delSp modSp add ord delAnim">
        <pc:chgData name="fabrice bruchon" userId="a563e9c6f779e1b1" providerId="LiveId" clId="{BA08DA23-64BC-41D7-91F2-BB87D70B2E67}" dt="2019-07-03T13:47:48.533" v="2654" actId="1076"/>
        <pc:sldMkLst>
          <pc:docMk/>
          <pc:sldMk cId="98581260" sldId="296"/>
        </pc:sldMkLst>
        <pc:spChg chg="mod">
          <ac:chgData name="fabrice bruchon" userId="a563e9c6f779e1b1" providerId="LiveId" clId="{BA08DA23-64BC-41D7-91F2-BB87D70B2E67}" dt="2019-07-03T13:47:48.533" v="2654" actId="1076"/>
          <ac:spMkLst>
            <pc:docMk/>
            <pc:sldMk cId="98581260" sldId="296"/>
            <ac:spMk id="22" creationId="{C2D3D0EF-3315-4E2A-AC9D-0E97FF2CB5EC}"/>
          </ac:spMkLst>
        </pc:spChg>
        <pc:spChg chg="del">
          <ac:chgData name="fabrice bruchon" userId="a563e9c6f779e1b1" providerId="LiveId" clId="{BA08DA23-64BC-41D7-91F2-BB87D70B2E67}" dt="2019-07-03T13:47:38.164" v="2651" actId="478"/>
          <ac:spMkLst>
            <pc:docMk/>
            <pc:sldMk cId="98581260" sldId="296"/>
            <ac:spMk id="23" creationId="{AE3181B7-6DFB-4D3E-8B64-25832EC904A9}"/>
          </ac:spMkLst>
        </pc:spChg>
        <pc:spChg chg="del">
          <ac:chgData name="fabrice bruchon" userId="a563e9c6f779e1b1" providerId="LiveId" clId="{BA08DA23-64BC-41D7-91F2-BB87D70B2E67}" dt="2019-07-03T13:47:38.164" v="2651" actId="478"/>
          <ac:spMkLst>
            <pc:docMk/>
            <pc:sldMk cId="98581260" sldId="296"/>
            <ac:spMk id="24" creationId="{6DBEA20F-796E-4692-92E5-EED9A469550E}"/>
          </ac:spMkLst>
        </pc:spChg>
        <pc:spChg chg="del">
          <ac:chgData name="fabrice bruchon" userId="a563e9c6f779e1b1" providerId="LiveId" clId="{BA08DA23-64BC-41D7-91F2-BB87D70B2E67}" dt="2019-07-03T13:47:41.224" v="2652" actId="478"/>
          <ac:spMkLst>
            <pc:docMk/>
            <pc:sldMk cId="98581260" sldId="296"/>
            <ac:spMk id="47" creationId="{C9DB3471-D550-4A8A-A2BC-CAFC810D4091}"/>
          </ac:spMkLst>
        </pc:spChg>
        <pc:grpChg chg="del">
          <ac:chgData name="fabrice bruchon" userId="a563e9c6f779e1b1" providerId="LiveId" clId="{BA08DA23-64BC-41D7-91F2-BB87D70B2E67}" dt="2019-07-03T13:47:38.164" v="2651" actId="478"/>
          <ac:grpSpMkLst>
            <pc:docMk/>
            <pc:sldMk cId="98581260" sldId="296"/>
            <ac:grpSpMk id="10" creationId="{7D3C078B-CEB9-4620-A5D3-291DB7E6B92E}"/>
          </ac:grpSpMkLst>
        </pc:grpChg>
        <pc:grpChg chg="del">
          <ac:chgData name="fabrice bruchon" userId="a563e9c6f779e1b1" providerId="LiveId" clId="{BA08DA23-64BC-41D7-91F2-BB87D70B2E67}" dt="2019-07-03T13:47:38.164" v="2651" actId="478"/>
          <ac:grpSpMkLst>
            <pc:docMk/>
            <pc:sldMk cId="98581260" sldId="296"/>
            <ac:grpSpMk id="14" creationId="{5FBE262C-452D-4E43-9EAA-3E58CE0688A2}"/>
          </ac:grpSpMkLst>
        </pc:grpChg>
        <pc:grpChg chg="mod">
          <ac:chgData name="fabrice bruchon" userId="a563e9c6f779e1b1" providerId="LiveId" clId="{BA08DA23-64BC-41D7-91F2-BB87D70B2E67}" dt="2019-07-03T13:47:48.533" v="2654" actId="1076"/>
          <ac:grpSpMkLst>
            <pc:docMk/>
            <pc:sldMk cId="98581260" sldId="296"/>
            <ac:grpSpMk id="18" creationId="{8C763073-7CB9-4E71-AE62-900239F6A08E}"/>
          </ac:grpSpMkLst>
        </pc:grpChg>
        <pc:grpChg chg="mod">
          <ac:chgData name="fabrice bruchon" userId="a563e9c6f779e1b1" providerId="LiveId" clId="{BA08DA23-64BC-41D7-91F2-BB87D70B2E67}" dt="2019-07-03T13:47:48.533" v="2654" actId="1076"/>
          <ac:grpSpMkLst>
            <pc:docMk/>
            <pc:sldMk cId="98581260" sldId="296"/>
            <ac:grpSpMk id="30" creationId="{40B44E08-0695-46B9-B729-E5267F74025E}"/>
          </ac:grpSpMkLst>
        </pc:grpChg>
        <pc:grpChg chg="del">
          <ac:chgData name="fabrice bruchon" userId="a563e9c6f779e1b1" providerId="LiveId" clId="{BA08DA23-64BC-41D7-91F2-BB87D70B2E67}" dt="2019-07-03T13:47:38.164" v="2651" actId="478"/>
          <ac:grpSpMkLst>
            <pc:docMk/>
            <pc:sldMk cId="98581260" sldId="296"/>
            <ac:grpSpMk id="33" creationId="{C7D6F551-2A51-4CDD-8C24-A9656C97879B}"/>
          </ac:grpSpMkLst>
        </pc:grpChg>
        <pc:grpChg chg="del">
          <ac:chgData name="fabrice bruchon" userId="a563e9c6f779e1b1" providerId="LiveId" clId="{BA08DA23-64BC-41D7-91F2-BB87D70B2E67}" dt="2019-07-03T13:47:38.164" v="2651" actId="478"/>
          <ac:grpSpMkLst>
            <pc:docMk/>
            <pc:sldMk cId="98581260" sldId="296"/>
            <ac:grpSpMk id="36" creationId="{E833F414-17C6-490A-8852-42D64FE310EE}"/>
          </ac:grpSpMkLst>
        </pc:grpChg>
        <pc:grpChg chg="del">
          <ac:chgData name="fabrice bruchon" userId="a563e9c6f779e1b1" providerId="LiveId" clId="{BA08DA23-64BC-41D7-91F2-BB87D70B2E67}" dt="2019-07-03T13:47:43.811" v="2653" actId="478"/>
          <ac:grpSpMkLst>
            <pc:docMk/>
            <pc:sldMk cId="98581260" sldId="296"/>
            <ac:grpSpMk id="43" creationId="{0ABD8C06-19E9-4F61-8F08-7EF47394BD79}"/>
          </ac:grpSpMkLst>
        </pc:grpChg>
        <pc:grpChg chg="del">
          <ac:chgData name="fabrice bruchon" userId="a563e9c6f779e1b1" providerId="LiveId" clId="{BA08DA23-64BC-41D7-91F2-BB87D70B2E67}" dt="2019-07-03T13:47:41.224" v="2652" actId="478"/>
          <ac:grpSpMkLst>
            <pc:docMk/>
            <pc:sldMk cId="98581260" sldId="296"/>
            <ac:grpSpMk id="49" creationId="{A7BBBE78-2FD3-4BB8-89FA-AAE9DC49C991}"/>
          </ac:grpSpMkLst>
        </pc:grpChg>
      </pc:sldChg>
      <pc:sldChg chg="delSp modSp add delAnim">
        <pc:chgData name="fabrice bruchon" userId="a563e9c6f779e1b1" providerId="LiveId" clId="{BA08DA23-64BC-41D7-91F2-BB87D70B2E67}" dt="2019-07-03T13:48:28.498" v="2658" actId="1076"/>
        <pc:sldMkLst>
          <pc:docMk/>
          <pc:sldMk cId="682144012" sldId="297"/>
        </pc:sldMkLst>
        <pc:spChg chg="del">
          <ac:chgData name="fabrice bruchon" userId="a563e9c6f779e1b1" providerId="LiveId" clId="{BA08DA23-64BC-41D7-91F2-BB87D70B2E67}" dt="2019-07-03T13:48:18.361" v="2656" actId="478"/>
          <ac:spMkLst>
            <pc:docMk/>
            <pc:sldMk cId="682144012" sldId="297"/>
            <ac:spMk id="22" creationId="{C2D3D0EF-3315-4E2A-AC9D-0E97FF2CB5EC}"/>
          </ac:spMkLst>
        </pc:spChg>
        <pc:spChg chg="del">
          <ac:chgData name="fabrice bruchon" userId="a563e9c6f779e1b1" providerId="LiveId" clId="{BA08DA23-64BC-41D7-91F2-BB87D70B2E67}" dt="2019-07-03T13:48:18.361" v="2656" actId="478"/>
          <ac:spMkLst>
            <pc:docMk/>
            <pc:sldMk cId="682144012" sldId="297"/>
            <ac:spMk id="23" creationId="{AE3181B7-6DFB-4D3E-8B64-25832EC904A9}"/>
          </ac:spMkLst>
        </pc:spChg>
        <pc:spChg chg="mod">
          <ac:chgData name="fabrice bruchon" userId="a563e9c6f779e1b1" providerId="LiveId" clId="{BA08DA23-64BC-41D7-91F2-BB87D70B2E67}" dt="2019-07-03T13:48:28.498" v="2658" actId="1076"/>
          <ac:spMkLst>
            <pc:docMk/>
            <pc:sldMk cId="682144012" sldId="297"/>
            <ac:spMk id="24" creationId="{6DBEA20F-796E-4692-92E5-EED9A469550E}"/>
          </ac:spMkLst>
        </pc:spChg>
        <pc:spChg chg="del">
          <ac:chgData name="fabrice bruchon" userId="a563e9c6f779e1b1" providerId="LiveId" clId="{BA08DA23-64BC-41D7-91F2-BB87D70B2E67}" dt="2019-07-03T13:48:18.361" v="2656" actId="478"/>
          <ac:spMkLst>
            <pc:docMk/>
            <pc:sldMk cId="682144012" sldId="297"/>
            <ac:spMk id="47" creationId="{C9DB3471-D550-4A8A-A2BC-CAFC810D4091}"/>
          </ac:spMkLst>
        </pc:spChg>
        <pc:grpChg chg="mod">
          <ac:chgData name="fabrice bruchon" userId="a563e9c6f779e1b1" providerId="LiveId" clId="{BA08DA23-64BC-41D7-91F2-BB87D70B2E67}" dt="2019-07-03T13:48:28.498" v="2658" actId="1076"/>
          <ac:grpSpMkLst>
            <pc:docMk/>
            <pc:sldMk cId="682144012" sldId="297"/>
            <ac:grpSpMk id="10" creationId="{7D3C078B-CEB9-4620-A5D3-291DB7E6B92E}"/>
          </ac:grpSpMkLst>
        </pc:grpChg>
        <pc:grpChg chg="del">
          <ac:chgData name="fabrice bruchon" userId="a563e9c6f779e1b1" providerId="LiveId" clId="{BA08DA23-64BC-41D7-91F2-BB87D70B2E67}" dt="2019-07-03T13:48:18.361" v="2656" actId="478"/>
          <ac:grpSpMkLst>
            <pc:docMk/>
            <pc:sldMk cId="682144012" sldId="297"/>
            <ac:grpSpMk id="14" creationId="{5FBE262C-452D-4E43-9EAA-3E58CE0688A2}"/>
          </ac:grpSpMkLst>
        </pc:grpChg>
        <pc:grpChg chg="del">
          <ac:chgData name="fabrice bruchon" userId="a563e9c6f779e1b1" providerId="LiveId" clId="{BA08DA23-64BC-41D7-91F2-BB87D70B2E67}" dt="2019-07-03T13:48:18.361" v="2656" actId="478"/>
          <ac:grpSpMkLst>
            <pc:docMk/>
            <pc:sldMk cId="682144012" sldId="297"/>
            <ac:grpSpMk id="18" creationId="{8C763073-7CB9-4E71-AE62-900239F6A08E}"/>
          </ac:grpSpMkLst>
        </pc:grpChg>
        <pc:grpChg chg="del">
          <ac:chgData name="fabrice bruchon" userId="a563e9c6f779e1b1" providerId="LiveId" clId="{BA08DA23-64BC-41D7-91F2-BB87D70B2E67}" dt="2019-07-03T13:48:18.361" v="2656" actId="478"/>
          <ac:grpSpMkLst>
            <pc:docMk/>
            <pc:sldMk cId="682144012" sldId="297"/>
            <ac:grpSpMk id="30" creationId="{40B44E08-0695-46B9-B729-E5267F74025E}"/>
          </ac:grpSpMkLst>
        </pc:grpChg>
        <pc:grpChg chg="del">
          <ac:chgData name="fabrice bruchon" userId="a563e9c6f779e1b1" providerId="LiveId" clId="{BA08DA23-64BC-41D7-91F2-BB87D70B2E67}" dt="2019-07-03T13:48:18.361" v="2656" actId="478"/>
          <ac:grpSpMkLst>
            <pc:docMk/>
            <pc:sldMk cId="682144012" sldId="297"/>
            <ac:grpSpMk id="33" creationId="{C7D6F551-2A51-4CDD-8C24-A9656C97879B}"/>
          </ac:grpSpMkLst>
        </pc:grpChg>
        <pc:grpChg chg="mod">
          <ac:chgData name="fabrice bruchon" userId="a563e9c6f779e1b1" providerId="LiveId" clId="{BA08DA23-64BC-41D7-91F2-BB87D70B2E67}" dt="2019-07-03T13:48:28.498" v="2658" actId="1076"/>
          <ac:grpSpMkLst>
            <pc:docMk/>
            <pc:sldMk cId="682144012" sldId="297"/>
            <ac:grpSpMk id="36" creationId="{E833F414-17C6-490A-8852-42D64FE310EE}"/>
          </ac:grpSpMkLst>
        </pc:grpChg>
        <pc:grpChg chg="del">
          <ac:chgData name="fabrice bruchon" userId="a563e9c6f779e1b1" providerId="LiveId" clId="{BA08DA23-64BC-41D7-91F2-BB87D70B2E67}" dt="2019-07-03T13:48:20.477" v="2657" actId="478"/>
          <ac:grpSpMkLst>
            <pc:docMk/>
            <pc:sldMk cId="682144012" sldId="297"/>
            <ac:grpSpMk id="43" creationId="{0ABD8C06-19E9-4F61-8F08-7EF47394BD79}"/>
          </ac:grpSpMkLst>
        </pc:grpChg>
        <pc:grpChg chg="del">
          <ac:chgData name="fabrice bruchon" userId="a563e9c6f779e1b1" providerId="LiveId" clId="{BA08DA23-64BC-41D7-91F2-BB87D70B2E67}" dt="2019-07-03T13:48:18.361" v="2656" actId="478"/>
          <ac:grpSpMkLst>
            <pc:docMk/>
            <pc:sldMk cId="682144012" sldId="297"/>
            <ac:grpSpMk id="49" creationId="{A7BBBE78-2FD3-4BB8-89FA-AAE9DC49C991}"/>
          </ac:grpSpMkLst>
        </pc:grpChg>
      </pc:sldChg>
      <pc:sldChg chg="addSp delSp modSp add modAnim">
        <pc:chgData name="fabrice bruchon" userId="a563e9c6f779e1b1" providerId="LiveId" clId="{BA08DA23-64BC-41D7-91F2-BB87D70B2E67}" dt="2019-07-03T14:04:06.486" v="2815"/>
        <pc:sldMkLst>
          <pc:docMk/>
          <pc:sldMk cId="3143843982" sldId="298"/>
        </pc:sldMkLst>
        <pc:spChg chg="add mod">
          <ac:chgData name="fabrice bruchon" userId="a563e9c6f779e1b1" providerId="LiveId" clId="{BA08DA23-64BC-41D7-91F2-BB87D70B2E67}" dt="2019-07-03T13:54:20.315" v="2774" actId="20577"/>
          <ac:spMkLst>
            <pc:docMk/>
            <pc:sldMk cId="3143843982" sldId="298"/>
            <ac:spMk id="11" creationId="{556CB292-5EAA-4E1E-8D2F-A0210BAE2265}"/>
          </ac:spMkLst>
        </pc:spChg>
        <pc:spChg chg="add mod">
          <ac:chgData name="fabrice bruchon" userId="a563e9c6f779e1b1" providerId="LiveId" clId="{BA08DA23-64BC-41D7-91F2-BB87D70B2E67}" dt="2019-07-03T13:54:38.660" v="2777" actId="1076"/>
          <ac:spMkLst>
            <pc:docMk/>
            <pc:sldMk cId="3143843982" sldId="298"/>
            <ac:spMk id="12" creationId="{568E64B8-CCF7-4F34-A1FE-CDA58C585989}"/>
          </ac:spMkLst>
        </pc:spChg>
        <pc:spChg chg="mod">
          <ac:chgData name="fabrice bruchon" userId="a563e9c6f779e1b1" providerId="LiveId" clId="{BA08DA23-64BC-41D7-91F2-BB87D70B2E67}" dt="2019-07-03T13:50:50.576" v="2706" actId="20577"/>
          <ac:spMkLst>
            <pc:docMk/>
            <pc:sldMk cId="3143843982" sldId="298"/>
            <ac:spMk id="13" creationId="{4AE8D9D0-519F-4743-A8AE-136630E8C49D}"/>
          </ac:spMkLst>
        </pc:spChg>
        <pc:picChg chg="del">
          <ac:chgData name="fabrice bruchon" userId="a563e9c6f779e1b1" providerId="LiveId" clId="{BA08DA23-64BC-41D7-91F2-BB87D70B2E67}" dt="2019-07-03T13:50:40.696" v="2684" actId="478"/>
          <ac:picMkLst>
            <pc:docMk/>
            <pc:sldMk cId="3143843982" sldId="298"/>
            <ac:picMk id="3" creationId="{ED77B971-C788-4E1B-AE77-E544B7CAA88D}"/>
          </ac:picMkLst>
        </pc:picChg>
        <pc:picChg chg="add mod">
          <ac:chgData name="fabrice bruchon" userId="a563e9c6f779e1b1" providerId="LiveId" clId="{BA08DA23-64BC-41D7-91F2-BB87D70B2E67}" dt="2019-07-03T13:52:33.917" v="2730" actId="1076"/>
          <ac:picMkLst>
            <pc:docMk/>
            <pc:sldMk cId="3143843982" sldId="298"/>
            <ac:picMk id="4" creationId="{E0CBC711-BB4F-450B-AFD3-65EE2A761429}"/>
          </ac:picMkLst>
        </pc:picChg>
        <pc:picChg chg="add mod">
          <ac:chgData name="fabrice bruchon" userId="a563e9c6f779e1b1" providerId="LiveId" clId="{BA08DA23-64BC-41D7-91F2-BB87D70B2E67}" dt="2019-07-03T13:54:49.931" v="2778" actId="14100"/>
          <ac:picMkLst>
            <pc:docMk/>
            <pc:sldMk cId="3143843982" sldId="298"/>
            <ac:picMk id="5" creationId="{AB31E7F7-D81A-4023-842D-5926EB728637}"/>
          </ac:picMkLst>
        </pc:picChg>
      </pc:sldChg>
      <pc:sldMasterChg chg="delSp modSp delSldLayout modSldLayout">
        <pc:chgData name="fabrice bruchon" userId="a563e9c6f779e1b1" providerId="LiveId" clId="{BA08DA23-64BC-41D7-91F2-BB87D70B2E67}" dt="2019-07-03T12:10:49.407" v="202"/>
        <pc:sldMasterMkLst>
          <pc:docMk/>
          <pc:sldMasterMk cId="0" sldId="2147485448"/>
        </pc:sldMasterMkLst>
        <pc:spChg chg="mod">
          <ac:chgData name="fabrice bruchon" userId="a563e9c6f779e1b1" providerId="LiveId" clId="{BA08DA23-64BC-41D7-91F2-BB87D70B2E67}" dt="2019-07-03T12:09:26.210" v="177" actId="207"/>
          <ac:spMkLst>
            <pc:docMk/>
            <pc:sldMasterMk cId="0" sldId="2147485448"/>
            <ac:spMk id="9" creationId="{00000000-0000-0000-0000-000000000000}"/>
          </ac:spMkLst>
        </pc:spChg>
        <pc:spChg chg="del">
          <ac:chgData name="fabrice bruchon" userId="a563e9c6f779e1b1" providerId="LiveId" clId="{BA08DA23-64BC-41D7-91F2-BB87D70B2E67}" dt="2019-07-03T12:07:32.271" v="171" actId="478"/>
          <ac:spMkLst>
            <pc:docMk/>
            <pc:sldMasterMk cId="0" sldId="2147485448"/>
            <ac:spMk id="10" creationId="{00000000-0000-0000-0000-000000000000}"/>
          </ac:spMkLst>
        </pc:spChg>
        <pc:spChg chg="del">
          <ac:chgData name="fabrice bruchon" userId="a563e9c6f779e1b1" providerId="LiveId" clId="{BA08DA23-64BC-41D7-91F2-BB87D70B2E67}" dt="2019-07-03T12:07:30.853" v="170" actId="478"/>
          <ac:spMkLst>
            <pc:docMk/>
            <pc:sldMasterMk cId="0" sldId="2147485448"/>
            <ac:spMk id="22" creationId="{00000000-0000-0000-0000-000000000000}"/>
          </ac:spMkLst>
        </pc:spChg>
        <pc:spChg chg="mod">
          <ac:chgData name="fabrice bruchon" userId="a563e9c6f779e1b1" providerId="LiveId" clId="{BA08DA23-64BC-41D7-91F2-BB87D70B2E67}" dt="2019-07-03T12:09:59.055" v="182" actId="207"/>
          <ac:spMkLst>
            <pc:docMk/>
            <pc:sldMasterMk cId="0" sldId="2147485448"/>
            <ac:spMk id="30" creationId="{00000000-0000-0000-0000-000000000000}"/>
          </ac:spMkLst>
        </pc:spChg>
        <pc:sldLayoutChg chg="addSp delSp modSp">
          <pc:chgData name="fabrice bruchon" userId="a563e9c6f779e1b1" providerId="LiveId" clId="{BA08DA23-64BC-41D7-91F2-BB87D70B2E67}" dt="2019-07-03T11:55:13.356" v="105" actId="167"/>
          <pc:sldLayoutMkLst>
            <pc:docMk/>
            <pc:sldMasterMk cId="0" sldId="2147485448"/>
            <pc:sldLayoutMk cId="0" sldId="2147485449"/>
          </pc:sldLayoutMkLst>
          <pc:spChg chg="ord">
            <ac:chgData name="fabrice bruchon" userId="a563e9c6f779e1b1" providerId="LiveId" clId="{BA08DA23-64BC-41D7-91F2-BB87D70B2E67}" dt="2019-07-03T11:54:52.467" v="101" actId="167"/>
            <ac:spMkLst>
              <pc:docMk/>
              <pc:sldMasterMk cId="0" sldId="2147485448"/>
              <pc:sldLayoutMk cId="0" sldId="2147485449"/>
              <ac:spMk id="7" creationId="{00000000-0000-0000-0000-000000000000}"/>
            </ac:spMkLst>
          </pc:spChg>
          <pc:spChg chg="mod ord">
            <ac:chgData name="fabrice bruchon" userId="a563e9c6f779e1b1" providerId="LiveId" clId="{BA08DA23-64BC-41D7-91F2-BB87D70B2E67}" dt="2019-07-03T11:55:13.356" v="105" actId="167"/>
            <ac:spMkLst>
              <pc:docMk/>
              <pc:sldMasterMk cId="0" sldId="2147485448"/>
              <pc:sldLayoutMk cId="0" sldId="2147485449"/>
              <ac:spMk id="8" creationId="{00000000-0000-0000-0000-000000000000}"/>
            </ac:spMkLst>
          </pc:spChg>
          <pc:spChg chg="mod">
            <ac:chgData name="fabrice bruchon" userId="a563e9c6f779e1b1" providerId="LiveId" clId="{BA08DA23-64BC-41D7-91F2-BB87D70B2E67}" dt="2019-07-03T11:54:04.839" v="94" actId="20577"/>
            <ac:spMkLst>
              <pc:docMk/>
              <pc:sldMasterMk cId="0" sldId="2147485448"/>
              <pc:sldLayoutMk cId="0" sldId="2147485449"/>
              <ac:spMk id="9" creationId="{00000000-0000-0000-0000-000000000000}"/>
            </ac:spMkLst>
          </pc:spChg>
          <pc:spChg chg="add del ord">
            <ac:chgData name="fabrice bruchon" userId="a563e9c6f779e1b1" providerId="LiveId" clId="{BA08DA23-64BC-41D7-91F2-BB87D70B2E67}" dt="2019-07-03T11:54:46.483" v="100" actId="167"/>
            <ac:spMkLst>
              <pc:docMk/>
              <pc:sldMasterMk cId="0" sldId="2147485448"/>
              <pc:sldLayoutMk cId="0" sldId="2147485449"/>
              <ac:spMk id="11" creationId="{00000000-0000-0000-0000-000000000000}"/>
            </ac:spMkLst>
          </pc:spChg>
          <pc:spChg chg="mod">
            <ac:chgData name="fabrice bruchon" userId="a563e9c6f779e1b1" providerId="LiveId" clId="{BA08DA23-64BC-41D7-91F2-BB87D70B2E67}" dt="2019-07-03T11:54:00.525" v="89" actId="20577"/>
            <ac:spMkLst>
              <pc:docMk/>
              <pc:sldMasterMk cId="0" sldId="2147485448"/>
              <pc:sldLayoutMk cId="0" sldId="2147485449"/>
              <ac:spMk id="17" creationId="{00000000-0000-0000-0000-000000000000}"/>
            </ac:spMkLst>
          </pc:spChg>
          <pc:spChg chg="del ord">
            <ac:chgData name="fabrice bruchon" userId="a563e9c6f779e1b1" providerId="LiveId" clId="{BA08DA23-64BC-41D7-91F2-BB87D70B2E67}" dt="2019-07-03T11:55:04.684" v="104" actId="478"/>
            <ac:spMkLst>
              <pc:docMk/>
              <pc:sldMasterMk cId="0" sldId="2147485448"/>
              <pc:sldLayoutMk cId="0" sldId="2147485449"/>
              <ac:spMk id="19" creationId="{00000000-0000-0000-0000-000000000000}"/>
            </ac:spMkLst>
          </pc:spChg>
          <pc:spChg chg="del">
            <ac:chgData name="fabrice bruchon" userId="a563e9c6f779e1b1" providerId="LiveId" clId="{BA08DA23-64BC-41D7-91F2-BB87D70B2E67}" dt="2019-07-03T11:54:11.620" v="95" actId="478"/>
            <ac:spMkLst>
              <pc:docMk/>
              <pc:sldMasterMk cId="0" sldId="2147485448"/>
              <pc:sldLayoutMk cId="0" sldId="2147485449"/>
              <ac:spMk id="30" creationId="{00000000-0000-0000-0000-000000000000}"/>
            </ac:spMkLst>
          </pc:spChg>
          <pc:picChg chg="add">
            <ac:chgData name="fabrice bruchon" userId="a563e9c6f779e1b1" providerId="LiveId" clId="{BA08DA23-64BC-41D7-91F2-BB87D70B2E67}" dt="2019-07-03T10:43:12.084" v="9"/>
            <ac:picMkLst>
              <pc:docMk/>
              <pc:sldMasterMk cId="0" sldId="2147485448"/>
              <pc:sldLayoutMk cId="0" sldId="2147485449"/>
              <ac:picMk id="13" creationId="{67ED8BDC-B3D3-49C5-B2C8-FD02FF7E74C3}"/>
            </ac:picMkLst>
          </pc:picChg>
          <pc:picChg chg="add del mod">
            <ac:chgData name="fabrice bruchon" userId="a563e9c6f779e1b1" providerId="LiveId" clId="{BA08DA23-64BC-41D7-91F2-BB87D70B2E67}" dt="2019-07-03T11:00:49.063" v="73" actId="478"/>
            <ac:picMkLst>
              <pc:docMk/>
              <pc:sldMasterMk cId="0" sldId="2147485448"/>
              <pc:sldLayoutMk cId="0" sldId="2147485449"/>
              <ac:picMk id="14" creationId="{E31A9048-B770-409E-8C7F-BE54A894CCB2}"/>
            </ac:picMkLst>
          </pc:picChg>
          <pc:cxnChg chg="ord">
            <ac:chgData name="fabrice bruchon" userId="a563e9c6f779e1b1" providerId="LiveId" clId="{BA08DA23-64BC-41D7-91F2-BB87D70B2E67}" dt="2019-07-03T11:54:57.209" v="102" actId="167"/>
            <ac:cxnSpMkLst>
              <pc:docMk/>
              <pc:sldMasterMk cId="0" sldId="2147485448"/>
              <pc:sldLayoutMk cId="0" sldId="2147485449"/>
              <ac:cxnSpMk id="12" creationId="{00000000-0000-0000-0000-000000000000}"/>
            </ac:cxnSpMkLst>
          </pc:cxnChg>
        </pc:sldLayoutChg>
        <pc:sldLayoutChg chg="addSp delSp modSp">
          <pc:chgData name="fabrice bruchon" userId="a563e9c6f779e1b1" providerId="LiveId" clId="{BA08DA23-64BC-41D7-91F2-BB87D70B2E67}" dt="2019-07-03T12:10:49.407" v="202"/>
          <pc:sldLayoutMkLst>
            <pc:docMk/>
            <pc:sldMasterMk cId="0" sldId="2147485448"/>
            <pc:sldLayoutMk cId="0" sldId="2147485450"/>
          </pc:sldLayoutMkLst>
          <pc:spChg chg="del">
            <ac:chgData name="fabrice bruchon" userId="a563e9c6f779e1b1" providerId="LiveId" clId="{BA08DA23-64BC-41D7-91F2-BB87D70B2E67}" dt="2019-07-03T11:00:59.848" v="76" actId="478"/>
            <ac:spMkLst>
              <pc:docMk/>
              <pc:sldMasterMk cId="0" sldId="2147485448"/>
              <pc:sldLayoutMk cId="0" sldId="2147485450"/>
              <ac:spMk id="4" creationId="{00000000-0000-0000-0000-000000000000}"/>
            </ac:spMkLst>
          </pc:spChg>
          <pc:spChg chg="del">
            <ac:chgData name="fabrice bruchon" userId="a563e9c6f779e1b1" providerId="LiveId" clId="{BA08DA23-64BC-41D7-91F2-BB87D70B2E67}" dt="2019-07-03T11:57:51.319" v="111" actId="478"/>
            <ac:spMkLst>
              <pc:docMk/>
              <pc:sldMasterMk cId="0" sldId="2147485448"/>
              <pc:sldLayoutMk cId="0" sldId="2147485450"/>
              <ac:spMk id="5" creationId="{00000000-0000-0000-0000-000000000000}"/>
            </ac:spMkLst>
          </pc:spChg>
          <pc:spChg chg="del mod">
            <ac:chgData name="fabrice bruchon" userId="a563e9c6f779e1b1" providerId="LiveId" clId="{BA08DA23-64BC-41D7-91F2-BB87D70B2E67}" dt="2019-07-03T12:10:48.911" v="201" actId="478"/>
            <ac:spMkLst>
              <pc:docMk/>
              <pc:sldMasterMk cId="0" sldId="2147485448"/>
              <pc:sldLayoutMk cId="0" sldId="2147485450"/>
              <ac:spMk id="7" creationId="{00000000-0000-0000-0000-000000000000}"/>
            </ac:spMkLst>
          </pc:spChg>
          <pc:spChg chg="add">
            <ac:chgData name="fabrice bruchon" userId="a563e9c6f779e1b1" providerId="LiveId" clId="{BA08DA23-64BC-41D7-91F2-BB87D70B2E67}" dt="2019-07-03T12:10:49.407" v="202"/>
            <ac:spMkLst>
              <pc:docMk/>
              <pc:sldMasterMk cId="0" sldId="2147485448"/>
              <pc:sldLayoutMk cId="0" sldId="2147485450"/>
              <ac:spMk id="12" creationId="{1CDEBD7A-0F0F-4C8E-A339-04A9DC5E4100}"/>
            </ac:spMkLst>
          </pc:spChg>
          <pc:picChg chg="add del mod">
            <ac:chgData name="fabrice bruchon" userId="a563e9c6f779e1b1" providerId="LiveId" clId="{BA08DA23-64BC-41D7-91F2-BB87D70B2E67}" dt="2019-07-03T11:57:43.558" v="109" actId="478"/>
            <ac:picMkLst>
              <pc:docMk/>
              <pc:sldMasterMk cId="0" sldId="2147485448"/>
              <pc:sldLayoutMk cId="0" sldId="2147485450"/>
              <ac:picMk id="8" creationId="{4247E05E-140B-4EA6-948E-B70310F06EE6}"/>
            </ac:picMkLst>
          </pc:picChg>
          <pc:picChg chg="add del mod">
            <ac:chgData name="fabrice bruchon" userId="a563e9c6f779e1b1" providerId="LiveId" clId="{BA08DA23-64BC-41D7-91F2-BB87D70B2E67}" dt="2019-07-03T11:57:29.167" v="107" actId="931"/>
            <ac:picMkLst>
              <pc:docMk/>
              <pc:sldMasterMk cId="0" sldId="2147485448"/>
              <pc:sldLayoutMk cId="0" sldId="2147485450"/>
              <ac:picMk id="9" creationId="{1879DB6A-89C5-465A-893E-A3417B36D012}"/>
            </ac:picMkLst>
          </pc:picChg>
          <pc:picChg chg="add mod">
            <ac:chgData name="fabrice bruchon" userId="a563e9c6f779e1b1" providerId="LiveId" clId="{BA08DA23-64BC-41D7-91F2-BB87D70B2E67}" dt="2019-07-03T11:57:47.865" v="110" actId="1076"/>
            <ac:picMkLst>
              <pc:docMk/>
              <pc:sldMasterMk cId="0" sldId="2147485448"/>
              <pc:sldLayoutMk cId="0" sldId="2147485450"/>
              <ac:picMk id="11" creationId="{322E24B1-26DC-45AE-9158-D5D3043790F6}"/>
            </ac:picMkLst>
          </pc:picChg>
        </pc:sldLayoutChg>
        <pc:sldLayoutChg chg="del">
          <pc:chgData name="fabrice bruchon" userId="a563e9c6f779e1b1" providerId="LiveId" clId="{BA08DA23-64BC-41D7-91F2-BB87D70B2E67}" dt="2019-07-03T11:58:32.488" v="112" actId="2696"/>
          <pc:sldLayoutMkLst>
            <pc:docMk/>
            <pc:sldMasterMk cId="0" sldId="2147485448"/>
            <pc:sldLayoutMk cId="0" sldId="2147485451"/>
          </pc:sldLayoutMkLst>
        </pc:sldLayoutChg>
        <pc:sldLayoutChg chg="del">
          <pc:chgData name="fabrice bruchon" userId="a563e9c6f779e1b1" providerId="LiveId" clId="{BA08DA23-64BC-41D7-91F2-BB87D70B2E67}" dt="2019-07-03T11:58:36.155" v="113" actId="2696"/>
          <pc:sldLayoutMkLst>
            <pc:docMk/>
            <pc:sldMasterMk cId="0" sldId="2147485448"/>
            <pc:sldLayoutMk cId="0" sldId="2147485452"/>
          </pc:sldLayoutMkLst>
        </pc:sldLayoutChg>
        <pc:sldLayoutChg chg="addSp delSp modSp">
          <pc:chgData name="fabrice bruchon" userId="a563e9c6f779e1b1" providerId="LiveId" clId="{BA08DA23-64BC-41D7-91F2-BB87D70B2E67}" dt="2019-07-03T10:53:35.774" v="65"/>
          <pc:sldLayoutMkLst>
            <pc:docMk/>
            <pc:sldMasterMk cId="0" sldId="2147485448"/>
            <pc:sldLayoutMk cId="0" sldId="2147485453"/>
          </pc:sldLayoutMkLst>
          <pc:spChg chg="add del">
            <ac:chgData name="fabrice bruchon" userId="a563e9c6f779e1b1" providerId="LiveId" clId="{BA08DA23-64BC-41D7-91F2-BB87D70B2E67}" dt="2019-07-03T10:53:35.774" v="65"/>
            <ac:spMkLst>
              <pc:docMk/>
              <pc:sldMasterMk cId="0" sldId="2147485448"/>
              <pc:sldLayoutMk cId="0" sldId="2147485453"/>
              <ac:spMk id="2" creationId="{00000000-0000-0000-0000-000000000000}"/>
            </ac:spMkLst>
          </pc:spChg>
          <pc:spChg chg="add del">
            <ac:chgData name="fabrice bruchon" userId="a563e9c6f779e1b1" providerId="LiveId" clId="{BA08DA23-64BC-41D7-91F2-BB87D70B2E67}" dt="2019-07-03T10:53:35.374" v="63"/>
            <ac:spMkLst>
              <pc:docMk/>
              <pc:sldMasterMk cId="0" sldId="2147485448"/>
              <pc:sldLayoutMk cId="0" sldId="2147485453"/>
              <ac:spMk id="7" creationId="{00000000-0000-0000-0000-000000000000}"/>
            </ac:spMkLst>
          </pc:spChg>
          <pc:spChg chg="add del">
            <ac:chgData name="fabrice bruchon" userId="a563e9c6f779e1b1" providerId="LiveId" clId="{BA08DA23-64BC-41D7-91F2-BB87D70B2E67}" dt="2019-07-03T10:53:35.374" v="63"/>
            <ac:spMkLst>
              <pc:docMk/>
              <pc:sldMasterMk cId="0" sldId="2147485448"/>
              <pc:sldLayoutMk cId="0" sldId="2147485453"/>
              <ac:spMk id="8" creationId="{00000000-0000-0000-0000-000000000000}"/>
            </ac:spMkLst>
          </pc:spChg>
          <pc:spChg chg="add del">
            <ac:chgData name="fabrice bruchon" userId="a563e9c6f779e1b1" providerId="LiveId" clId="{BA08DA23-64BC-41D7-91F2-BB87D70B2E67}" dt="2019-07-03T10:53:35.374" v="63"/>
            <ac:spMkLst>
              <pc:docMk/>
              <pc:sldMasterMk cId="0" sldId="2147485448"/>
              <pc:sldLayoutMk cId="0" sldId="2147485453"/>
              <ac:spMk id="9" creationId="{00000000-0000-0000-0000-000000000000}"/>
            </ac:spMkLst>
          </pc:spChg>
          <pc:spChg chg="add del mod">
            <ac:chgData name="fabrice bruchon" userId="a563e9c6f779e1b1" providerId="LiveId" clId="{BA08DA23-64BC-41D7-91F2-BB87D70B2E67}" dt="2019-07-03T10:53:35.566" v="64"/>
            <ac:spMkLst>
              <pc:docMk/>
              <pc:sldMasterMk cId="0" sldId="2147485448"/>
              <pc:sldLayoutMk cId="0" sldId="2147485453"/>
              <ac:spMk id="10" creationId="{A1E1034C-486B-43E0-B6B2-6830B67A0E88}"/>
            </ac:spMkLst>
          </pc:spChg>
          <pc:spChg chg="add del mod">
            <ac:chgData name="fabrice bruchon" userId="a563e9c6f779e1b1" providerId="LiveId" clId="{BA08DA23-64BC-41D7-91F2-BB87D70B2E67}" dt="2019-07-03T10:53:35.159" v="62"/>
            <ac:spMkLst>
              <pc:docMk/>
              <pc:sldMasterMk cId="0" sldId="2147485448"/>
              <pc:sldLayoutMk cId="0" sldId="2147485453"/>
              <ac:spMk id="11" creationId="{23287B72-9031-4AA7-9900-71B0459C3DC4}"/>
            </ac:spMkLst>
          </pc:spChg>
          <pc:spChg chg="add del mod">
            <ac:chgData name="fabrice bruchon" userId="a563e9c6f779e1b1" providerId="LiveId" clId="{BA08DA23-64BC-41D7-91F2-BB87D70B2E67}" dt="2019-07-03T10:53:35.159" v="62"/>
            <ac:spMkLst>
              <pc:docMk/>
              <pc:sldMasterMk cId="0" sldId="2147485448"/>
              <pc:sldLayoutMk cId="0" sldId="2147485453"/>
              <ac:spMk id="12" creationId="{A47EF2E1-598E-495D-A28A-910EAFEAE96A}"/>
            </ac:spMkLst>
          </pc:spChg>
          <pc:spChg chg="add del mod">
            <ac:chgData name="fabrice bruchon" userId="a563e9c6f779e1b1" providerId="LiveId" clId="{BA08DA23-64BC-41D7-91F2-BB87D70B2E67}" dt="2019-07-03T10:53:35.159" v="62"/>
            <ac:spMkLst>
              <pc:docMk/>
              <pc:sldMasterMk cId="0" sldId="2147485448"/>
              <pc:sldLayoutMk cId="0" sldId="2147485453"/>
              <ac:spMk id="13" creationId="{32AD30B9-E1B3-4769-B710-05E5326A73B9}"/>
            </ac:spMkLst>
          </pc:spChg>
        </pc:sldLayoutChg>
        <pc:sldLayoutChg chg="del">
          <pc:chgData name="fabrice bruchon" userId="a563e9c6f779e1b1" providerId="LiveId" clId="{BA08DA23-64BC-41D7-91F2-BB87D70B2E67}" dt="2019-07-03T11:58:42.857" v="114" actId="2696"/>
          <pc:sldLayoutMkLst>
            <pc:docMk/>
            <pc:sldMasterMk cId="0" sldId="2147485448"/>
            <pc:sldLayoutMk cId="0" sldId="2147485454"/>
          </pc:sldLayoutMkLst>
        </pc:sldLayoutChg>
        <pc:sldLayoutChg chg="addSp delSp">
          <pc:chgData name="fabrice bruchon" userId="a563e9c6f779e1b1" providerId="LiveId" clId="{BA08DA23-64BC-41D7-91F2-BB87D70B2E67}" dt="2019-07-03T11:59:14.582" v="122"/>
          <pc:sldLayoutMkLst>
            <pc:docMk/>
            <pc:sldMasterMk cId="0" sldId="2147485448"/>
            <pc:sldLayoutMk cId="0" sldId="2147485455"/>
          </pc:sldLayoutMkLst>
          <pc:spChg chg="del">
            <ac:chgData name="fabrice bruchon" userId="a563e9c6f779e1b1" providerId="LiveId" clId="{BA08DA23-64BC-41D7-91F2-BB87D70B2E67}" dt="2019-07-03T11:59:12.046" v="120" actId="478"/>
            <ac:spMkLst>
              <pc:docMk/>
              <pc:sldMasterMk cId="0" sldId="2147485448"/>
              <pc:sldLayoutMk cId="0" sldId="2147485455"/>
              <ac:spMk id="2" creationId="{00000000-0000-0000-0000-000000000000}"/>
            </ac:spMkLst>
          </pc:spChg>
          <pc:spChg chg="del">
            <ac:chgData name="fabrice bruchon" userId="a563e9c6f779e1b1" providerId="LiveId" clId="{BA08DA23-64BC-41D7-91F2-BB87D70B2E67}" dt="2019-07-03T11:59:13.525" v="121" actId="478"/>
            <ac:spMkLst>
              <pc:docMk/>
              <pc:sldMasterMk cId="0" sldId="2147485448"/>
              <pc:sldLayoutMk cId="0" sldId="2147485455"/>
              <ac:spMk id="3" creationId="{00000000-0000-0000-0000-000000000000}"/>
            </ac:spMkLst>
          </pc:spChg>
          <pc:picChg chg="add">
            <ac:chgData name="fabrice bruchon" userId="a563e9c6f779e1b1" providerId="LiveId" clId="{BA08DA23-64BC-41D7-91F2-BB87D70B2E67}" dt="2019-07-03T11:59:14.582" v="122"/>
            <ac:picMkLst>
              <pc:docMk/>
              <pc:sldMasterMk cId="0" sldId="2147485448"/>
              <pc:sldLayoutMk cId="0" sldId="2147485455"/>
              <ac:picMk id="5" creationId="{8D7CE070-9B50-454A-84B7-C7D257A72CC3}"/>
            </ac:picMkLst>
          </pc:picChg>
        </pc:sldLayoutChg>
      </pc:sldMasterChg>
      <pc:sldMasterChg chg="modSldLayout">
        <pc:chgData name="fabrice bruchon" userId="a563e9c6f779e1b1" providerId="LiveId" clId="{BA08DA23-64BC-41D7-91F2-BB87D70B2E67}" dt="2019-07-03T10:45:59.467" v="25"/>
        <pc:sldMasterMkLst>
          <pc:docMk/>
          <pc:sldMasterMk cId="216769294" sldId="2147485460"/>
        </pc:sldMasterMkLst>
        <pc:sldLayoutChg chg="addSp">
          <pc:chgData name="fabrice bruchon" userId="a563e9c6f779e1b1" providerId="LiveId" clId="{BA08DA23-64BC-41D7-91F2-BB87D70B2E67}" dt="2019-07-03T10:45:59.467" v="25"/>
          <pc:sldLayoutMkLst>
            <pc:docMk/>
            <pc:sldMasterMk cId="216769294" sldId="2147485460"/>
            <pc:sldLayoutMk cId="3179281375" sldId="2147485461"/>
          </pc:sldLayoutMkLst>
          <pc:picChg chg="add">
            <ac:chgData name="fabrice bruchon" userId="a563e9c6f779e1b1" providerId="LiveId" clId="{BA08DA23-64BC-41D7-91F2-BB87D70B2E67}" dt="2019-07-03T10:45:59.467" v="25"/>
            <ac:picMkLst>
              <pc:docMk/>
              <pc:sldMasterMk cId="216769294" sldId="2147485460"/>
              <pc:sldLayoutMk cId="3179281375" sldId="2147485461"/>
              <ac:picMk id="8" creationId="{62915485-CDAB-4FE8-B317-EA4A395E28A4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BEDEF721-B9E1-40E8-A38B-991CBE73E8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1580713-F0E5-4532-85F7-7531BE85C6F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CA8A14-46B1-4163-876C-E0ACDF915981}" type="datetimeFigureOut">
              <a:rPr lang="fr-FR" smtClean="0"/>
              <a:t>03/07/2019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B24BF10-2D55-400E-BDCA-2F33DA78DA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EA8A630-8C77-4046-A8A7-4C3FA57DED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80E04-DE5D-4F9A-8433-CBA92D98CF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15710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6D92-309E-4A86-B3D8-D4CB841977E2}" type="datetimeFigureOut">
              <a:rPr lang="fr-FR" smtClean="0"/>
              <a:t>03/07/2019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DDA08-8A89-4FB7-BA93-66F2C626E2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1691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 hasCustomPrompt="1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fr-FR" sz="4800" dirty="0">
                <a:solidFill>
                  <a:srgbClr val="00A7DE"/>
                </a:solidFill>
                <a:latin typeface="Calibri" pitchFamily="34" charset="0"/>
                <a:cs typeface="Calibri" pitchFamily="34" charset="0"/>
              </a:rPr>
              <a:t>Titre</a:t>
            </a:r>
            <a:endParaRPr kumimoji="0" lang="en-US" dirty="0"/>
          </a:p>
        </p:txBody>
      </p:sp>
      <p:sp>
        <p:nvSpPr>
          <p:cNvPr id="17" name="Sous-titre 16"/>
          <p:cNvSpPr>
            <a:spLocks noGrp="1"/>
          </p:cNvSpPr>
          <p:nvPr>
            <p:ph type="subTitle" idx="1" hasCustomPrompt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fr-FR" sz="2800" dirty="0">
                <a:solidFill>
                  <a:srgbClr val="00A7DE"/>
                </a:solidFill>
                <a:latin typeface="Calibri" pitchFamily="34" charset="0"/>
                <a:cs typeface="Calibri" pitchFamily="34" charset="0"/>
              </a:rPr>
              <a:t>Sous-Titre</a:t>
            </a:r>
            <a:endParaRPr kumimoji="0" lang="en-US" dirty="0"/>
          </a:p>
        </p:txBody>
      </p:sp>
      <p:grpSp>
        <p:nvGrpSpPr>
          <p:cNvPr id="2" name="Groupe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orme lib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orme libre 10"/>
            <p:cNvSpPr>
              <a:spLocks/>
            </p:cNvSpPr>
            <p:nvPr userDrawn="1"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</p:grp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2982ECE-AA50-41E4-93FF-CB2CF7643C24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67ED8BDC-B3D3-49C5-B2C8-FD02FF7E74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1057"/>
            <a:ext cx="1368152" cy="9877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dirty="0"/>
              <a:t>Modifiez les styles du texte du masque</a:t>
            </a:r>
          </a:p>
          <a:p>
            <a:pPr lvl="1" eaLnBrk="1" latinLnBrk="0" hangingPunct="1"/>
            <a:r>
              <a:rPr lang="fr-FR" dirty="0"/>
              <a:t>Deuxième niveau</a:t>
            </a:r>
          </a:p>
          <a:p>
            <a:pPr lvl="2" eaLnBrk="1" latinLnBrk="0" hangingPunct="1"/>
            <a:r>
              <a:rPr lang="fr-FR" dirty="0"/>
              <a:t>Troisième niveau</a:t>
            </a:r>
          </a:p>
          <a:p>
            <a:pPr lvl="3" eaLnBrk="1" latinLnBrk="0" hangingPunct="1"/>
            <a:r>
              <a:rPr lang="fr-FR" dirty="0"/>
              <a:t>Quatrième niveau</a:t>
            </a:r>
          </a:p>
          <a:p>
            <a:pPr lvl="4" eaLnBrk="1" latinLnBrk="0" hangingPunct="1"/>
            <a:r>
              <a:rPr lang="fr-FR" dirty="0"/>
              <a:t>Cinquième niveau</a:t>
            </a:r>
            <a:endParaRPr kumimoji="0"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2ECE-AA50-41E4-93FF-CB2CF7643C24}" type="slidenum">
              <a:rPr lang="fr-FR" smtClean="0"/>
              <a:t>‹N°›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22E24B1-26DC-45AE-9158-D5D3043790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903" y="6211969"/>
            <a:ext cx="1181369" cy="635145"/>
          </a:xfrm>
          <a:prstGeom prst="rect">
            <a:avLst/>
          </a:prstGeom>
        </p:spPr>
      </p:pic>
      <p:sp>
        <p:nvSpPr>
          <p:cNvPr id="12" name="Espace réservé du titre 8">
            <a:extLst>
              <a:ext uri="{FF2B5EF4-FFF2-40B4-BE49-F238E27FC236}">
                <a16:creationId xmlns:a16="http://schemas.microsoft.com/office/drawing/2014/main" id="{1CDEBD7A-0F0F-4C8E-A339-04A9DC5E4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A0FE1050-3958-4B12-A17B-849D507CC1CA}" type="datetime1">
              <a:rPr lang="fr-FR" smtClean="0"/>
              <a:t>03/07/2019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Direction des systèmes d'information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2ECE-AA50-41E4-93FF-CB2CF7643C24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2ECE-AA50-41E4-93FF-CB2CF7643C24}" type="slidenum">
              <a:rPr lang="fr-FR" smtClean="0"/>
              <a:t>‹N°›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D7CE070-9B50-454A-84B7-C7D257A72C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903" y="6211969"/>
            <a:ext cx="1181369" cy="6351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51BBEC5B-210A-4B3C-B5EE-D8CC4D503DD6}" type="datetime1">
              <a:rPr lang="fr-FR" smtClean="0"/>
              <a:t>03/07/2019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Direction des systèmes d'information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2ECE-AA50-41E4-93FF-CB2CF7643C24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D0786A8-11D5-457D-87EB-1FED367250DB}" type="datetime1">
              <a:rPr lang="fr-FR" smtClean="0"/>
              <a:t>03/07/2019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fr-FR"/>
              <a:t>Direction des systèmes d'information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2982ECE-AA50-41E4-93FF-CB2CF7643C24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angle rect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Connecteur droit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3061A470-BBC6-4E23-BD7F-F080F508EAA1}" type="datetime1">
              <a:rPr lang="fr-FR" smtClean="0"/>
              <a:t>03/07/2019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Direction des systèmes d'information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2ECE-AA50-41E4-93FF-CB2CF7643C2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7906C85E-67A3-4C94-B2D1-0C9FA87919F0}" type="datetime1">
              <a:rPr lang="fr-FR" smtClean="0"/>
              <a:t>03/07/2019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Direction des systèmes d'information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2ECE-AA50-41E4-93FF-CB2CF7643C2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0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Connecteur droit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dirty="0"/>
              <a:t>Modifiez les styles du texte du masque</a:t>
            </a:r>
          </a:p>
          <a:p>
            <a:pPr lvl="1" eaLnBrk="1" latinLnBrk="0" hangingPunct="1"/>
            <a:r>
              <a:rPr kumimoji="0" lang="fr-FR" dirty="0"/>
              <a:t>Deuxième niveau</a:t>
            </a:r>
          </a:p>
          <a:p>
            <a:pPr lvl="2" eaLnBrk="1" latinLnBrk="0" hangingPunct="1"/>
            <a:r>
              <a:rPr kumimoji="0" lang="fr-FR" dirty="0"/>
              <a:t>Troisième niveau</a:t>
            </a:r>
          </a:p>
          <a:p>
            <a:pPr lvl="3" eaLnBrk="1" latinLnBrk="0" hangingPunct="1"/>
            <a:r>
              <a:rPr kumimoji="0" lang="fr-FR" dirty="0"/>
              <a:t>Quatrième niveau</a:t>
            </a:r>
          </a:p>
          <a:p>
            <a:pPr lvl="4" eaLnBrk="1" latinLnBrk="0" hangingPunct="1"/>
            <a:r>
              <a:rPr kumimoji="0" lang="fr-FR" dirty="0"/>
              <a:t>Cinquième niveau</a:t>
            </a:r>
            <a:endParaRPr kumimoji="0" lang="en-US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2982ECE-AA50-41E4-93FF-CB2CF7643C24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49" r:id="rId1"/>
    <p:sldLayoutId id="2147485450" r:id="rId2"/>
    <p:sldLayoutId id="2147485453" r:id="rId3"/>
    <p:sldLayoutId id="2147485455" r:id="rId4"/>
    <p:sldLayoutId id="2147485456" r:id="rId5"/>
    <p:sldLayoutId id="2147485457" r:id="rId6"/>
    <p:sldLayoutId id="2147485458" r:id="rId7"/>
    <p:sldLayoutId id="2147485459" r:id="rId8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400" b="1" kern="1200">
          <a:solidFill>
            <a:schemeClr val="accent1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Segoe UI Light" panose="020B0502040204020203" pitchFamily="34" charset="0"/>
          <a:ea typeface="+mj-ea"/>
          <a:cs typeface="Segoe UI Light" panose="020B0502040204020203" pitchFamily="34" charset="0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accent1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accent1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accent1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accent1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accent1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dirty="0">
                <a:solidFill>
                  <a:srgbClr val="00A7DE"/>
                </a:solidFill>
                <a:latin typeface="Calibri" pitchFamily="34" charset="0"/>
                <a:cs typeface="Calibri" pitchFamily="34" charset="0"/>
              </a:rPr>
              <a:t> </a:t>
            </a:r>
            <a:br>
              <a:rPr lang="fr-FR" sz="3600" dirty="0">
                <a:solidFill>
                  <a:srgbClr val="00A7DE"/>
                </a:solidFill>
                <a:latin typeface="Calibri" pitchFamily="34" charset="0"/>
                <a:cs typeface="Calibri" pitchFamily="34" charset="0"/>
              </a:rPr>
            </a:br>
            <a:br>
              <a:rPr lang="fr-FR" sz="3600" dirty="0">
                <a:solidFill>
                  <a:srgbClr val="00A7DE"/>
                </a:solidFill>
                <a:latin typeface="Calibri" pitchFamily="34" charset="0"/>
                <a:cs typeface="Calibri" pitchFamily="34" charset="0"/>
              </a:rPr>
            </a:br>
            <a:r>
              <a:rPr lang="fr-FR" sz="3600" dirty="0">
                <a:solidFill>
                  <a:srgbClr val="00A7DE"/>
                </a:solidFill>
                <a:latin typeface="Calibri" pitchFamily="34" charset="0"/>
                <a:cs typeface="Calibri" pitchFamily="34" charset="0"/>
              </a:rPr>
              <a:t>Pilotage académique de l'EPS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1057"/>
            <a:ext cx="1368152" cy="98770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DC43859-434F-4732-80E7-BBF6234AE4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561602"/>
            <a:ext cx="3912491" cy="209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75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A16BB93F-B81F-44FE-99C7-7FFAC0465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3" y="1149887"/>
            <a:ext cx="9144000" cy="5448733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721C3CA-B884-44B8-BC5B-7E37108D1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2ECE-AA50-41E4-93FF-CB2CF7643C24}" type="slidenum">
              <a:rPr lang="fr-FR" smtClean="0"/>
              <a:t>10</a:t>
            </a:fld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9C34B967-3344-4852-BCF2-2E0BF68DC504}"/>
              </a:ext>
            </a:extLst>
          </p:cNvPr>
          <p:cNvSpPr txBox="1">
            <a:spLocks/>
          </p:cNvSpPr>
          <p:nvPr/>
        </p:nvSpPr>
        <p:spPr>
          <a:xfrm>
            <a:off x="1794654" y="371467"/>
            <a:ext cx="7349345" cy="646331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b="1" kern="1200">
                <a:solidFill>
                  <a:schemeClr val="accen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  <a:extLst/>
          </a:lstStyle>
          <a:p>
            <a:pPr algn="ctr"/>
            <a:r>
              <a:rPr lang="fr-FR" sz="3600" dirty="0"/>
              <a:t>Tableau de bord</a:t>
            </a:r>
          </a:p>
        </p:txBody>
      </p:sp>
      <p:grpSp>
        <p:nvGrpSpPr>
          <p:cNvPr id="13" name="Group 56">
            <a:extLst>
              <a:ext uri="{FF2B5EF4-FFF2-40B4-BE49-F238E27FC236}">
                <a16:creationId xmlns:a16="http://schemas.microsoft.com/office/drawing/2014/main" id="{E51460A7-63BF-44F5-88C5-203F5F6497B3}"/>
              </a:ext>
            </a:extLst>
          </p:cNvPr>
          <p:cNvGrpSpPr/>
          <p:nvPr/>
        </p:nvGrpSpPr>
        <p:grpSpPr>
          <a:xfrm>
            <a:off x="-1014" y="116632"/>
            <a:ext cx="1908718" cy="922702"/>
            <a:chOff x="3884465" y="2182683"/>
            <a:chExt cx="1805441" cy="1866901"/>
          </a:xfrm>
        </p:grpSpPr>
        <p:sp>
          <p:nvSpPr>
            <p:cNvPr id="14" name="Rectangle: Top Corners Rounded 14">
              <a:extLst>
                <a:ext uri="{FF2B5EF4-FFF2-40B4-BE49-F238E27FC236}">
                  <a16:creationId xmlns:a16="http://schemas.microsoft.com/office/drawing/2014/main" id="{420E8EE1-02C9-4136-951A-54827830F24D}"/>
                </a:ext>
              </a:extLst>
            </p:cNvPr>
            <p:cNvSpPr/>
            <p:nvPr/>
          </p:nvSpPr>
          <p:spPr>
            <a:xfrm>
              <a:off x="3991395" y="2182683"/>
              <a:ext cx="1591582" cy="1866901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7">
              <a:extLst>
                <a:ext uri="{FF2B5EF4-FFF2-40B4-BE49-F238E27FC236}">
                  <a16:creationId xmlns:a16="http://schemas.microsoft.com/office/drawing/2014/main" id="{E8A6C880-1090-4F45-8487-79F4BFFFA1B0}"/>
                </a:ext>
              </a:extLst>
            </p:cNvPr>
            <p:cNvSpPr txBox="1"/>
            <p:nvPr/>
          </p:nvSpPr>
          <p:spPr>
            <a:xfrm>
              <a:off x="3884465" y="2182683"/>
              <a:ext cx="1805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E6E7E9"/>
                  </a:solidFill>
                  <a:latin typeface="Tw Cen MT" panose="020B0602020104020603" pitchFamily="34" charset="0"/>
                </a:rPr>
                <a:t>Saisie</a:t>
              </a:r>
              <a:endParaRPr lang="en-US" sz="36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6" name="TextBox 27">
              <a:extLst>
                <a:ext uri="{FF2B5EF4-FFF2-40B4-BE49-F238E27FC236}">
                  <a16:creationId xmlns:a16="http://schemas.microsoft.com/office/drawing/2014/main" id="{52FDB716-78A8-48FE-9BE9-055D31AB9E21}"/>
                </a:ext>
              </a:extLst>
            </p:cNvPr>
            <p:cNvSpPr txBox="1"/>
            <p:nvPr/>
          </p:nvSpPr>
          <p:spPr>
            <a:xfrm>
              <a:off x="4339969" y="2911151"/>
              <a:ext cx="894432" cy="944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2</a:t>
              </a:r>
            </a:p>
          </p:txBody>
        </p:sp>
      </p:grpSp>
      <p:sp>
        <p:nvSpPr>
          <p:cNvPr id="17" name="TextBox 47">
            <a:extLst>
              <a:ext uri="{FF2B5EF4-FFF2-40B4-BE49-F238E27FC236}">
                <a16:creationId xmlns:a16="http://schemas.microsoft.com/office/drawing/2014/main" id="{D5354765-C6DE-476C-90CB-A22A9FEEF032}"/>
              </a:ext>
            </a:extLst>
          </p:cNvPr>
          <p:cNvSpPr txBox="1"/>
          <p:nvPr/>
        </p:nvSpPr>
        <p:spPr>
          <a:xfrm>
            <a:off x="7039207" y="55982"/>
            <a:ext cx="1992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3A1A4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Interface Professeur EPS</a:t>
            </a:r>
          </a:p>
        </p:txBody>
      </p:sp>
      <p:sp>
        <p:nvSpPr>
          <p:cNvPr id="19" name="Flèche : haut 18">
            <a:extLst>
              <a:ext uri="{FF2B5EF4-FFF2-40B4-BE49-F238E27FC236}">
                <a16:creationId xmlns:a16="http://schemas.microsoft.com/office/drawing/2014/main" id="{94802E40-0560-4F99-9C0D-3DC3D051C8E3}"/>
              </a:ext>
            </a:extLst>
          </p:cNvPr>
          <p:cNvSpPr/>
          <p:nvPr/>
        </p:nvSpPr>
        <p:spPr>
          <a:xfrm>
            <a:off x="974641" y="4221088"/>
            <a:ext cx="648072" cy="1008112"/>
          </a:xfrm>
          <a:prstGeom prst="upArrow">
            <a:avLst/>
          </a:prstGeom>
          <a:noFill/>
          <a:ln w="38100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324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721C3CA-B884-44B8-BC5B-7E37108D1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2ECE-AA50-41E4-93FF-CB2CF7643C24}" type="slidenum">
              <a:rPr lang="fr-FR" smtClean="0"/>
              <a:t>11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891F27D-7E40-427B-BB9B-589B3F2E8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2" y="1211060"/>
            <a:ext cx="9144000" cy="4522196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A41AE73C-5BC1-463D-9074-F7DE71472B0E}"/>
              </a:ext>
            </a:extLst>
          </p:cNvPr>
          <p:cNvSpPr txBox="1">
            <a:spLocks/>
          </p:cNvSpPr>
          <p:nvPr/>
        </p:nvSpPr>
        <p:spPr>
          <a:xfrm>
            <a:off x="1794654" y="371467"/>
            <a:ext cx="7349345" cy="646331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b="1" kern="1200">
                <a:solidFill>
                  <a:schemeClr val="accen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  <a:extLst/>
          </a:lstStyle>
          <a:p>
            <a:pPr algn="ctr"/>
            <a:r>
              <a:rPr lang="fr-FR" sz="3600" dirty="0"/>
              <a:t>Fiche Professeur</a:t>
            </a:r>
          </a:p>
        </p:txBody>
      </p:sp>
      <p:grpSp>
        <p:nvGrpSpPr>
          <p:cNvPr id="13" name="Group 56">
            <a:extLst>
              <a:ext uri="{FF2B5EF4-FFF2-40B4-BE49-F238E27FC236}">
                <a16:creationId xmlns:a16="http://schemas.microsoft.com/office/drawing/2014/main" id="{6B5B6DFD-B3D0-43F7-B4B2-8473B54802A8}"/>
              </a:ext>
            </a:extLst>
          </p:cNvPr>
          <p:cNvGrpSpPr/>
          <p:nvPr/>
        </p:nvGrpSpPr>
        <p:grpSpPr>
          <a:xfrm>
            <a:off x="-1014" y="116632"/>
            <a:ext cx="1908718" cy="922702"/>
            <a:chOff x="3884465" y="2182683"/>
            <a:chExt cx="1805441" cy="1866901"/>
          </a:xfrm>
        </p:grpSpPr>
        <p:sp>
          <p:nvSpPr>
            <p:cNvPr id="14" name="Rectangle: Top Corners Rounded 14">
              <a:extLst>
                <a:ext uri="{FF2B5EF4-FFF2-40B4-BE49-F238E27FC236}">
                  <a16:creationId xmlns:a16="http://schemas.microsoft.com/office/drawing/2014/main" id="{15EA13A8-DA03-44E5-AFF2-B224C1036949}"/>
                </a:ext>
              </a:extLst>
            </p:cNvPr>
            <p:cNvSpPr/>
            <p:nvPr/>
          </p:nvSpPr>
          <p:spPr>
            <a:xfrm>
              <a:off x="3991395" y="2182683"/>
              <a:ext cx="1591582" cy="1866901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7">
              <a:extLst>
                <a:ext uri="{FF2B5EF4-FFF2-40B4-BE49-F238E27FC236}">
                  <a16:creationId xmlns:a16="http://schemas.microsoft.com/office/drawing/2014/main" id="{79B800E7-18C8-4696-B246-16316A93952A}"/>
                </a:ext>
              </a:extLst>
            </p:cNvPr>
            <p:cNvSpPr txBox="1"/>
            <p:nvPr/>
          </p:nvSpPr>
          <p:spPr>
            <a:xfrm>
              <a:off x="3884465" y="2182683"/>
              <a:ext cx="1805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E6E7E9"/>
                  </a:solidFill>
                  <a:latin typeface="Tw Cen MT" panose="020B0602020104020603" pitchFamily="34" charset="0"/>
                </a:rPr>
                <a:t>Saisie</a:t>
              </a:r>
              <a:endParaRPr lang="en-US" sz="36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6" name="TextBox 27">
              <a:extLst>
                <a:ext uri="{FF2B5EF4-FFF2-40B4-BE49-F238E27FC236}">
                  <a16:creationId xmlns:a16="http://schemas.microsoft.com/office/drawing/2014/main" id="{09453DA9-2735-4CF3-B994-95F4070E3BB0}"/>
                </a:ext>
              </a:extLst>
            </p:cNvPr>
            <p:cNvSpPr txBox="1"/>
            <p:nvPr/>
          </p:nvSpPr>
          <p:spPr>
            <a:xfrm>
              <a:off x="4339969" y="2911151"/>
              <a:ext cx="894432" cy="944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2</a:t>
              </a:r>
            </a:p>
          </p:txBody>
        </p:sp>
      </p:grpSp>
      <p:sp>
        <p:nvSpPr>
          <p:cNvPr id="17" name="TextBox 47">
            <a:extLst>
              <a:ext uri="{FF2B5EF4-FFF2-40B4-BE49-F238E27FC236}">
                <a16:creationId xmlns:a16="http://schemas.microsoft.com/office/drawing/2014/main" id="{98D9327F-ECDA-4287-8501-D43C0D57F1A7}"/>
              </a:ext>
            </a:extLst>
          </p:cNvPr>
          <p:cNvSpPr txBox="1"/>
          <p:nvPr/>
        </p:nvSpPr>
        <p:spPr>
          <a:xfrm>
            <a:off x="7039207" y="55982"/>
            <a:ext cx="1992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3A1A4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Interface Professeur EPS</a:t>
            </a:r>
          </a:p>
        </p:txBody>
      </p:sp>
    </p:spTree>
    <p:extLst>
      <p:ext uri="{BB962C8B-B14F-4D97-AF65-F5344CB8AC3E}">
        <p14:creationId xmlns:p14="http://schemas.microsoft.com/office/powerpoint/2010/main" val="1344125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721C3CA-B884-44B8-BC5B-7E37108D1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2ECE-AA50-41E4-93FF-CB2CF7643C24}" type="slidenum">
              <a:rPr lang="fr-FR" smtClean="0"/>
              <a:t>12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3EF9722-D28B-4CE0-AA02-DD735B13D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2776"/>
            <a:ext cx="9144000" cy="4190184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7A7C7EA0-4AB9-41EB-BE0B-D1C7E265EA7C}"/>
              </a:ext>
            </a:extLst>
          </p:cNvPr>
          <p:cNvSpPr txBox="1">
            <a:spLocks/>
          </p:cNvSpPr>
          <p:nvPr/>
        </p:nvSpPr>
        <p:spPr>
          <a:xfrm>
            <a:off x="1794654" y="371467"/>
            <a:ext cx="7349345" cy="646331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b="1" kern="1200">
                <a:solidFill>
                  <a:schemeClr val="accen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  <a:extLst/>
          </a:lstStyle>
          <a:p>
            <a:pPr algn="ctr"/>
            <a:r>
              <a:rPr lang="fr-FR" sz="3600" dirty="0"/>
              <a:t>Renseignement des dossiers</a:t>
            </a:r>
          </a:p>
        </p:txBody>
      </p:sp>
      <p:grpSp>
        <p:nvGrpSpPr>
          <p:cNvPr id="12" name="Group 56">
            <a:extLst>
              <a:ext uri="{FF2B5EF4-FFF2-40B4-BE49-F238E27FC236}">
                <a16:creationId xmlns:a16="http://schemas.microsoft.com/office/drawing/2014/main" id="{86F43CB3-F398-4301-8A70-FD2F88D117CD}"/>
              </a:ext>
            </a:extLst>
          </p:cNvPr>
          <p:cNvGrpSpPr/>
          <p:nvPr/>
        </p:nvGrpSpPr>
        <p:grpSpPr>
          <a:xfrm>
            <a:off x="-1014" y="116632"/>
            <a:ext cx="1908718" cy="922702"/>
            <a:chOff x="3884465" y="2182683"/>
            <a:chExt cx="1805441" cy="1866901"/>
          </a:xfrm>
        </p:grpSpPr>
        <p:sp>
          <p:nvSpPr>
            <p:cNvPr id="13" name="Rectangle: Top Corners Rounded 14">
              <a:extLst>
                <a:ext uri="{FF2B5EF4-FFF2-40B4-BE49-F238E27FC236}">
                  <a16:creationId xmlns:a16="http://schemas.microsoft.com/office/drawing/2014/main" id="{37D0A9AB-EAA7-45E6-A709-D6CC2E57D2DF}"/>
                </a:ext>
              </a:extLst>
            </p:cNvPr>
            <p:cNvSpPr/>
            <p:nvPr/>
          </p:nvSpPr>
          <p:spPr>
            <a:xfrm>
              <a:off x="3991395" y="2182683"/>
              <a:ext cx="1591582" cy="1866901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7">
              <a:extLst>
                <a:ext uri="{FF2B5EF4-FFF2-40B4-BE49-F238E27FC236}">
                  <a16:creationId xmlns:a16="http://schemas.microsoft.com/office/drawing/2014/main" id="{189B8DDB-7B5D-4E4A-951B-2FAAEB64DC7C}"/>
                </a:ext>
              </a:extLst>
            </p:cNvPr>
            <p:cNvSpPr txBox="1"/>
            <p:nvPr/>
          </p:nvSpPr>
          <p:spPr>
            <a:xfrm>
              <a:off x="3884465" y="2182683"/>
              <a:ext cx="1805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E6E7E9"/>
                  </a:solidFill>
                  <a:latin typeface="Tw Cen MT" panose="020B0602020104020603" pitchFamily="34" charset="0"/>
                </a:rPr>
                <a:t>Saisie</a:t>
              </a:r>
              <a:endParaRPr lang="en-US" sz="36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5" name="TextBox 27">
              <a:extLst>
                <a:ext uri="{FF2B5EF4-FFF2-40B4-BE49-F238E27FC236}">
                  <a16:creationId xmlns:a16="http://schemas.microsoft.com/office/drawing/2014/main" id="{445DBE83-5034-4CB2-B63C-891EBA2BDF32}"/>
                </a:ext>
              </a:extLst>
            </p:cNvPr>
            <p:cNvSpPr txBox="1"/>
            <p:nvPr/>
          </p:nvSpPr>
          <p:spPr>
            <a:xfrm>
              <a:off x="4339969" y="2911151"/>
              <a:ext cx="894432" cy="944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2</a:t>
              </a:r>
            </a:p>
          </p:txBody>
        </p:sp>
      </p:grpSp>
      <p:sp>
        <p:nvSpPr>
          <p:cNvPr id="16" name="TextBox 47">
            <a:extLst>
              <a:ext uri="{FF2B5EF4-FFF2-40B4-BE49-F238E27FC236}">
                <a16:creationId xmlns:a16="http://schemas.microsoft.com/office/drawing/2014/main" id="{191A65EA-2C9F-42BF-A966-6C9D4E444C13}"/>
              </a:ext>
            </a:extLst>
          </p:cNvPr>
          <p:cNvSpPr txBox="1"/>
          <p:nvPr/>
        </p:nvSpPr>
        <p:spPr>
          <a:xfrm>
            <a:off x="7039207" y="55982"/>
            <a:ext cx="1992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3A1A4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Interface Professeur EPS</a:t>
            </a:r>
          </a:p>
        </p:txBody>
      </p:sp>
      <p:sp>
        <p:nvSpPr>
          <p:cNvPr id="17" name="Flèche : haut 16">
            <a:extLst>
              <a:ext uri="{FF2B5EF4-FFF2-40B4-BE49-F238E27FC236}">
                <a16:creationId xmlns:a16="http://schemas.microsoft.com/office/drawing/2014/main" id="{5BF868E5-5A89-4275-9B19-B256F72105E5}"/>
              </a:ext>
            </a:extLst>
          </p:cNvPr>
          <p:cNvSpPr/>
          <p:nvPr/>
        </p:nvSpPr>
        <p:spPr>
          <a:xfrm>
            <a:off x="3203848" y="3003812"/>
            <a:ext cx="648072" cy="1008112"/>
          </a:xfrm>
          <a:prstGeom prst="upArrow">
            <a:avLst/>
          </a:prstGeom>
          <a:noFill/>
          <a:ln w="38100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880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721C3CA-B884-44B8-BC5B-7E37108D1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2ECE-AA50-41E4-93FF-CB2CF7643C24}" type="slidenum">
              <a:rPr lang="fr-FR" smtClean="0"/>
              <a:t>13</a:t>
            </a:fld>
            <a:endParaRPr lang="fr-FR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7A7C7EA0-4AB9-41EB-BE0B-D1C7E265EA7C}"/>
              </a:ext>
            </a:extLst>
          </p:cNvPr>
          <p:cNvSpPr txBox="1">
            <a:spLocks/>
          </p:cNvSpPr>
          <p:nvPr/>
        </p:nvSpPr>
        <p:spPr>
          <a:xfrm>
            <a:off x="1794654" y="371467"/>
            <a:ext cx="7349345" cy="646331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b="1" kern="1200">
                <a:solidFill>
                  <a:schemeClr val="accen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  <a:extLst/>
          </a:lstStyle>
          <a:p>
            <a:pPr algn="ctr"/>
            <a:r>
              <a:rPr lang="fr-FR" sz="3600" dirty="0"/>
              <a:t>Détail du Dossier EPS</a:t>
            </a:r>
          </a:p>
        </p:txBody>
      </p:sp>
      <p:grpSp>
        <p:nvGrpSpPr>
          <p:cNvPr id="12" name="Group 56">
            <a:extLst>
              <a:ext uri="{FF2B5EF4-FFF2-40B4-BE49-F238E27FC236}">
                <a16:creationId xmlns:a16="http://schemas.microsoft.com/office/drawing/2014/main" id="{86F43CB3-F398-4301-8A70-FD2F88D117CD}"/>
              </a:ext>
            </a:extLst>
          </p:cNvPr>
          <p:cNvGrpSpPr/>
          <p:nvPr/>
        </p:nvGrpSpPr>
        <p:grpSpPr>
          <a:xfrm>
            <a:off x="-1014" y="116632"/>
            <a:ext cx="1908718" cy="922702"/>
            <a:chOff x="3884465" y="2182683"/>
            <a:chExt cx="1805441" cy="1866901"/>
          </a:xfrm>
        </p:grpSpPr>
        <p:sp>
          <p:nvSpPr>
            <p:cNvPr id="13" name="Rectangle: Top Corners Rounded 14">
              <a:extLst>
                <a:ext uri="{FF2B5EF4-FFF2-40B4-BE49-F238E27FC236}">
                  <a16:creationId xmlns:a16="http://schemas.microsoft.com/office/drawing/2014/main" id="{37D0A9AB-EAA7-45E6-A709-D6CC2E57D2DF}"/>
                </a:ext>
              </a:extLst>
            </p:cNvPr>
            <p:cNvSpPr/>
            <p:nvPr/>
          </p:nvSpPr>
          <p:spPr>
            <a:xfrm>
              <a:off x="3991395" y="2182683"/>
              <a:ext cx="1591582" cy="1866901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7">
              <a:extLst>
                <a:ext uri="{FF2B5EF4-FFF2-40B4-BE49-F238E27FC236}">
                  <a16:creationId xmlns:a16="http://schemas.microsoft.com/office/drawing/2014/main" id="{189B8DDB-7B5D-4E4A-951B-2FAAEB64DC7C}"/>
                </a:ext>
              </a:extLst>
            </p:cNvPr>
            <p:cNvSpPr txBox="1"/>
            <p:nvPr/>
          </p:nvSpPr>
          <p:spPr>
            <a:xfrm>
              <a:off x="3884465" y="2182683"/>
              <a:ext cx="1805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E6E7E9"/>
                  </a:solidFill>
                  <a:latin typeface="Tw Cen MT" panose="020B0602020104020603" pitchFamily="34" charset="0"/>
                </a:rPr>
                <a:t>Saisie</a:t>
              </a:r>
              <a:endParaRPr lang="en-US" sz="36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5" name="TextBox 27">
              <a:extLst>
                <a:ext uri="{FF2B5EF4-FFF2-40B4-BE49-F238E27FC236}">
                  <a16:creationId xmlns:a16="http://schemas.microsoft.com/office/drawing/2014/main" id="{445DBE83-5034-4CB2-B63C-891EBA2BDF32}"/>
                </a:ext>
              </a:extLst>
            </p:cNvPr>
            <p:cNvSpPr txBox="1"/>
            <p:nvPr/>
          </p:nvSpPr>
          <p:spPr>
            <a:xfrm>
              <a:off x="4339969" y="2911151"/>
              <a:ext cx="894432" cy="944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2</a:t>
              </a:r>
            </a:p>
          </p:txBody>
        </p:sp>
      </p:grpSp>
      <p:sp>
        <p:nvSpPr>
          <p:cNvPr id="16" name="TextBox 47">
            <a:extLst>
              <a:ext uri="{FF2B5EF4-FFF2-40B4-BE49-F238E27FC236}">
                <a16:creationId xmlns:a16="http://schemas.microsoft.com/office/drawing/2014/main" id="{191A65EA-2C9F-42BF-A966-6C9D4E444C13}"/>
              </a:ext>
            </a:extLst>
          </p:cNvPr>
          <p:cNvSpPr txBox="1"/>
          <p:nvPr/>
        </p:nvSpPr>
        <p:spPr>
          <a:xfrm>
            <a:off x="7039207" y="55982"/>
            <a:ext cx="1992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3A1A4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Interface Professeur EPS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FDFEBE0-EAE5-490C-90F2-6CF7C78B2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8052"/>
            <a:ext cx="9144000" cy="4509220"/>
          </a:xfrm>
          <a:prstGeom prst="rect">
            <a:avLst/>
          </a:prstGeom>
        </p:spPr>
      </p:pic>
      <p:sp>
        <p:nvSpPr>
          <p:cNvPr id="17" name="Flèche : haut 16">
            <a:extLst>
              <a:ext uri="{FF2B5EF4-FFF2-40B4-BE49-F238E27FC236}">
                <a16:creationId xmlns:a16="http://schemas.microsoft.com/office/drawing/2014/main" id="{BF8460E6-B2D3-4AE2-BB8A-41935F7588FA}"/>
              </a:ext>
            </a:extLst>
          </p:cNvPr>
          <p:cNvSpPr/>
          <p:nvPr/>
        </p:nvSpPr>
        <p:spPr>
          <a:xfrm>
            <a:off x="2987824" y="4077072"/>
            <a:ext cx="648072" cy="1008112"/>
          </a:xfrm>
          <a:prstGeom prst="upArrow">
            <a:avLst/>
          </a:prstGeom>
          <a:noFill/>
          <a:ln w="38100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183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721C3CA-B884-44B8-BC5B-7E37108D1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2ECE-AA50-41E4-93FF-CB2CF7643C24}" type="slidenum">
              <a:rPr lang="fr-FR" smtClean="0"/>
              <a:t>14</a:t>
            </a:fld>
            <a:endParaRPr lang="fr-FR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7A7C7EA0-4AB9-41EB-BE0B-D1C7E265EA7C}"/>
              </a:ext>
            </a:extLst>
          </p:cNvPr>
          <p:cNvSpPr txBox="1">
            <a:spLocks/>
          </p:cNvSpPr>
          <p:nvPr/>
        </p:nvSpPr>
        <p:spPr>
          <a:xfrm>
            <a:off x="1794654" y="371467"/>
            <a:ext cx="7349345" cy="646331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b="1" kern="1200">
                <a:solidFill>
                  <a:schemeClr val="accen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  <a:extLst/>
          </a:lstStyle>
          <a:p>
            <a:pPr algn="ctr"/>
            <a:r>
              <a:rPr lang="fr-FR" sz="3600" dirty="0"/>
              <a:t>Détail de la gestion des Groupes</a:t>
            </a:r>
          </a:p>
        </p:txBody>
      </p:sp>
      <p:grpSp>
        <p:nvGrpSpPr>
          <p:cNvPr id="12" name="Group 56">
            <a:extLst>
              <a:ext uri="{FF2B5EF4-FFF2-40B4-BE49-F238E27FC236}">
                <a16:creationId xmlns:a16="http://schemas.microsoft.com/office/drawing/2014/main" id="{86F43CB3-F398-4301-8A70-FD2F88D117CD}"/>
              </a:ext>
            </a:extLst>
          </p:cNvPr>
          <p:cNvGrpSpPr/>
          <p:nvPr/>
        </p:nvGrpSpPr>
        <p:grpSpPr>
          <a:xfrm>
            <a:off x="-1014" y="116632"/>
            <a:ext cx="1908718" cy="922702"/>
            <a:chOff x="3884465" y="2182683"/>
            <a:chExt cx="1805441" cy="1866901"/>
          </a:xfrm>
        </p:grpSpPr>
        <p:sp>
          <p:nvSpPr>
            <p:cNvPr id="13" name="Rectangle: Top Corners Rounded 14">
              <a:extLst>
                <a:ext uri="{FF2B5EF4-FFF2-40B4-BE49-F238E27FC236}">
                  <a16:creationId xmlns:a16="http://schemas.microsoft.com/office/drawing/2014/main" id="{37D0A9AB-EAA7-45E6-A709-D6CC2E57D2DF}"/>
                </a:ext>
              </a:extLst>
            </p:cNvPr>
            <p:cNvSpPr/>
            <p:nvPr/>
          </p:nvSpPr>
          <p:spPr>
            <a:xfrm>
              <a:off x="3991395" y="2182683"/>
              <a:ext cx="1591582" cy="1866901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7">
              <a:extLst>
                <a:ext uri="{FF2B5EF4-FFF2-40B4-BE49-F238E27FC236}">
                  <a16:creationId xmlns:a16="http://schemas.microsoft.com/office/drawing/2014/main" id="{189B8DDB-7B5D-4E4A-951B-2FAAEB64DC7C}"/>
                </a:ext>
              </a:extLst>
            </p:cNvPr>
            <p:cNvSpPr txBox="1"/>
            <p:nvPr/>
          </p:nvSpPr>
          <p:spPr>
            <a:xfrm>
              <a:off x="3884465" y="2182683"/>
              <a:ext cx="1805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E6E7E9"/>
                  </a:solidFill>
                  <a:latin typeface="Tw Cen MT" panose="020B0602020104020603" pitchFamily="34" charset="0"/>
                </a:rPr>
                <a:t>Saisie</a:t>
              </a:r>
              <a:endParaRPr lang="en-US" sz="36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5" name="TextBox 27">
              <a:extLst>
                <a:ext uri="{FF2B5EF4-FFF2-40B4-BE49-F238E27FC236}">
                  <a16:creationId xmlns:a16="http://schemas.microsoft.com/office/drawing/2014/main" id="{445DBE83-5034-4CB2-B63C-891EBA2BDF32}"/>
                </a:ext>
              </a:extLst>
            </p:cNvPr>
            <p:cNvSpPr txBox="1"/>
            <p:nvPr/>
          </p:nvSpPr>
          <p:spPr>
            <a:xfrm>
              <a:off x="4339969" y="2911151"/>
              <a:ext cx="894432" cy="944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2</a:t>
              </a:r>
            </a:p>
          </p:txBody>
        </p:sp>
      </p:grpSp>
      <p:sp>
        <p:nvSpPr>
          <p:cNvPr id="16" name="TextBox 47">
            <a:extLst>
              <a:ext uri="{FF2B5EF4-FFF2-40B4-BE49-F238E27FC236}">
                <a16:creationId xmlns:a16="http://schemas.microsoft.com/office/drawing/2014/main" id="{191A65EA-2C9F-42BF-A966-6C9D4E444C13}"/>
              </a:ext>
            </a:extLst>
          </p:cNvPr>
          <p:cNvSpPr txBox="1"/>
          <p:nvPr/>
        </p:nvSpPr>
        <p:spPr>
          <a:xfrm>
            <a:off x="7039207" y="55982"/>
            <a:ext cx="1992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3A1A4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Interface Professeur EPS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C170AD6-BBE5-4BE8-A4BC-DD88FE3E7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0707"/>
            <a:ext cx="9144000" cy="373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838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721C3CA-B884-44B8-BC5B-7E37108D1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2ECE-AA50-41E4-93FF-CB2CF7643C24}" type="slidenum">
              <a:rPr lang="fr-FR" smtClean="0"/>
              <a:t>15</a:t>
            </a:fld>
            <a:endParaRPr lang="fr-FR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7A7C7EA0-4AB9-41EB-BE0B-D1C7E265EA7C}"/>
              </a:ext>
            </a:extLst>
          </p:cNvPr>
          <p:cNvSpPr txBox="1">
            <a:spLocks/>
          </p:cNvSpPr>
          <p:nvPr/>
        </p:nvSpPr>
        <p:spPr>
          <a:xfrm>
            <a:off x="1794654" y="371467"/>
            <a:ext cx="7349345" cy="646331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b="1" kern="1200">
                <a:solidFill>
                  <a:schemeClr val="accen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  <a:extLst/>
          </a:lstStyle>
          <a:p>
            <a:pPr algn="ctr"/>
            <a:r>
              <a:rPr lang="fr-FR" sz="3600" dirty="0"/>
              <a:t>Détail des Emplois du Temps</a:t>
            </a:r>
          </a:p>
        </p:txBody>
      </p:sp>
      <p:grpSp>
        <p:nvGrpSpPr>
          <p:cNvPr id="12" name="Group 56">
            <a:extLst>
              <a:ext uri="{FF2B5EF4-FFF2-40B4-BE49-F238E27FC236}">
                <a16:creationId xmlns:a16="http://schemas.microsoft.com/office/drawing/2014/main" id="{86F43CB3-F398-4301-8A70-FD2F88D117CD}"/>
              </a:ext>
            </a:extLst>
          </p:cNvPr>
          <p:cNvGrpSpPr/>
          <p:nvPr/>
        </p:nvGrpSpPr>
        <p:grpSpPr>
          <a:xfrm>
            <a:off x="-1014" y="116632"/>
            <a:ext cx="1908718" cy="922702"/>
            <a:chOff x="3884465" y="2182683"/>
            <a:chExt cx="1805441" cy="1866901"/>
          </a:xfrm>
        </p:grpSpPr>
        <p:sp>
          <p:nvSpPr>
            <p:cNvPr id="13" name="Rectangle: Top Corners Rounded 14">
              <a:extLst>
                <a:ext uri="{FF2B5EF4-FFF2-40B4-BE49-F238E27FC236}">
                  <a16:creationId xmlns:a16="http://schemas.microsoft.com/office/drawing/2014/main" id="{37D0A9AB-EAA7-45E6-A709-D6CC2E57D2DF}"/>
                </a:ext>
              </a:extLst>
            </p:cNvPr>
            <p:cNvSpPr/>
            <p:nvPr/>
          </p:nvSpPr>
          <p:spPr>
            <a:xfrm>
              <a:off x="3991395" y="2182683"/>
              <a:ext cx="1591582" cy="1866901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7">
              <a:extLst>
                <a:ext uri="{FF2B5EF4-FFF2-40B4-BE49-F238E27FC236}">
                  <a16:creationId xmlns:a16="http://schemas.microsoft.com/office/drawing/2014/main" id="{189B8DDB-7B5D-4E4A-951B-2FAAEB64DC7C}"/>
                </a:ext>
              </a:extLst>
            </p:cNvPr>
            <p:cNvSpPr txBox="1"/>
            <p:nvPr/>
          </p:nvSpPr>
          <p:spPr>
            <a:xfrm>
              <a:off x="3884465" y="2182683"/>
              <a:ext cx="1805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E6E7E9"/>
                  </a:solidFill>
                  <a:latin typeface="Tw Cen MT" panose="020B0602020104020603" pitchFamily="34" charset="0"/>
                </a:rPr>
                <a:t>Saisie</a:t>
              </a:r>
              <a:endParaRPr lang="en-US" sz="36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5" name="TextBox 27">
              <a:extLst>
                <a:ext uri="{FF2B5EF4-FFF2-40B4-BE49-F238E27FC236}">
                  <a16:creationId xmlns:a16="http://schemas.microsoft.com/office/drawing/2014/main" id="{445DBE83-5034-4CB2-B63C-891EBA2BDF32}"/>
                </a:ext>
              </a:extLst>
            </p:cNvPr>
            <p:cNvSpPr txBox="1"/>
            <p:nvPr/>
          </p:nvSpPr>
          <p:spPr>
            <a:xfrm>
              <a:off x="4339969" y="2911151"/>
              <a:ext cx="894432" cy="944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2</a:t>
              </a:r>
            </a:p>
          </p:txBody>
        </p:sp>
      </p:grpSp>
      <p:sp>
        <p:nvSpPr>
          <p:cNvPr id="16" name="TextBox 47">
            <a:extLst>
              <a:ext uri="{FF2B5EF4-FFF2-40B4-BE49-F238E27FC236}">
                <a16:creationId xmlns:a16="http://schemas.microsoft.com/office/drawing/2014/main" id="{191A65EA-2C9F-42BF-A966-6C9D4E444C13}"/>
              </a:ext>
            </a:extLst>
          </p:cNvPr>
          <p:cNvSpPr txBox="1"/>
          <p:nvPr/>
        </p:nvSpPr>
        <p:spPr>
          <a:xfrm>
            <a:off x="7039207" y="55982"/>
            <a:ext cx="1992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3A1A4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Interface Professeur EPS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A8F92B4-D09B-4440-B292-083A8FF14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" y="1194056"/>
            <a:ext cx="9107487" cy="529247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96935F7-2149-4C1E-BFF0-EF06F8288FC6}"/>
              </a:ext>
            </a:extLst>
          </p:cNvPr>
          <p:cNvSpPr txBox="1"/>
          <p:nvPr/>
        </p:nvSpPr>
        <p:spPr>
          <a:xfrm>
            <a:off x="2051720" y="2636912"/>
            <a:ext cx="7055768" cy="2308324"/>
          </a:xfrm>
          <a:prstGeom prst="rect">
            <a:avLst/>
          </a:prstGeom>
          <a:ln w="41275" cap="rnd" cmpd="sng">
            <a:solidFill>
              <a:schemeClr val="accent4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Après la saisie des emplois du temps, iPackEPS peut répondre à la question suivante : </a:t>
            </a:r>
          </a:p>
          <a:p>
            <a:pPr marL="285750" indent="-285750">
              <a:buFontTx/>
              <a:buChar char="-"/>
            </a:pPr>
            <a:r>
              <a:rPr lang="fr-FR" dirty="0"/>
              <a:t>Quel élève est avec Quel Prof dans Quelle Activité sur Quel Équipement Sportif ?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Ces données permettent alors un traitement statistique complet sur l’offre de formation de l’établissement, le cursus des élèves, l’occupation des équipements sportifs… </a:t>
            </a:r>
          </a:p>
        </p:txBody>
      </p:sp>
    </p:spTree>
    <p:extLst>
      <p:ext uri="{BB962C8B-B14F-4D97-AF65-F5344CB8AC3E}">
        <p14:creationId xmlns:p14="http://schemas.microsoft.com/office/powerpoint/2010/main" val="48388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6 L -0.37205 -0.269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11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721C3CA-B884-44B8-BC5B-7E37108D1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2ECE-AA50-41E4-93FF-CB2CF7643C24}" type="slidenum">
              <a:rPr lang="fr-FR" smtClean="0"/>
              <a:t>16</a:t>
            </a:fld>
            <a:endParaRPr lang="fr-FR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7A7C7EA0-4AB9-41EB-BE0B-D1C7E265EA7C}"/>
              </a:ext>
            </a:extLst>
          </p:cNvPr>
          <p:cNvSpPr txBox="1">
            <a:spLocks/>
          </p:cNvSpPr>
          <p:nvPr/>
        </p:nvSpPr>
        <p:spPr>
          <a:xfrm>
            <a:off x="1794654" y="371467"/>
            <a:ext cx="7349345" cy="646331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b="1" kern="1200">
                <a:solidFill>
                  <a:schemeClr val="accen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  <a:extLst/>
          </a:lstStyle>
          <a:p>
            <a:pPr algn="ctr"/>
            <a:r>
              <a:rPr lang="fr-FR" sz="3600" dirty="0"/>
              <a:t>Les enquêtes</a:t>
            </a:r>
          </a:p>
        </p:txBody>
      </p:sp>
      <p:grpSp>
        <p:nvGrpSpPr>
          <p:cNvPr id="12" name="Group 56">
            <a:extLst>
              <a:ext uri="{FF2B5EF4-FFF2-40B4-BE49-F238E27FC236}">
                <a16:creationId xmlns:a16="http://schemas.microsoft.com/office/drawing/2014/main" id="{86F43CB3-F398-4301-8A70-FD2F88D117CD}"/>
              </a:ext>
            </a:extLst>
          </p:cNvPr>
          <p:cNvGrpSpPr/>
          <p:nvPr/>
        </p:nvGrpSpPr>
        <p:grpSpPr>
          <a:xfrm>
            <a:off x="-1014" y="116632"/>
            <a:ext cx="1908718" cy="922702"/>
            <a:chOff x="3884465" y="2182683"/>
            <a:chExt cx="1805441" cy="1866901"/>
          </a:xfrm>
        </p:grpSpPr>
        <p:sp>
          <p:nvSpPr>
            <p:cNvPr id="13" name="Rectangle: Top Corners Rounded 14">
              <a:extLst>
                <a:ext uri="{FF2B5EF4-FFF2-40B4-BE49-F238E27FC236}">
                  <a16:creationId xmlns:a16="http://schemas.microsoft.com/office/drawing/2014/main" id="{37D0A9AB-EAA7-45E6-A709-D6CC2E57D2DF}"/>
                </a:ext>
              </a:extLst>
            </p:cNvPr>
            <p:cNvSpPr/>
            <p:nvPr/>
          </p:nvSpPr>
          <p:spPr>
            <a:xfrm>
              <a:off x="3991395" y="2182683"/>
              <a:ext cx="1591582" cy="1866901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7">
              <a:extLst>
                <a:ext uri="{FF2B5EF4-FFF2-40B4-BE49-F238E27FC236}">
                  <a16:creationId xmlns:a16="http://schemas.microsoft.com/office/drawing/2014/main" id="{189B8DDB-7B5D-4E4A-951B-2FAAEB64DC7C}"/>
                </a:ext>
              </a:extLst>
            </p:cNvPr>
            <p:cNvSpPr txBox="1"/>
            <p:nvPr/>
          </p:nvSpPr>
          <p:spPr>
            <a:xfrm>
              <a:off x="3884465" y="2182683"/>
              <a:ext cx="1805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E6E7E9"/>
                  </a:solidFill>
                  <a:latin typeface="Tw Cen MT" panose="020B0602020104020603" pitchFamily="34" charset="0"/>
                </a:rPr>
                <a:t>Saisie</a:t>
              </a:r>
              <a:endParaRPr lang="en-US" sz="36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5" name="TextBox 27">
              <a:extLst>
                <a:ext uri="{FF2B5EF4-FFF2-40B4-BE49-F238E27FC236}">
                  <a16:creationId xmlns:a16="http://schemas.microsoft.com/office/drawing/2014/main" id="{445DBE83-5034-4CB2-B63C-891EBA2BDF32}"/>
                </a:ext>
              </a:extLst>
            </p:cNvPr>
            <p:cNvSpPr txBox="1"/>
            <p:nvPr/>
          </p:nvSpPr>
          <p:spPr>
            <a:xfrm>
              <a:off x="4339969" y="2911151"/>
              <a:ext cx="894432" cy="944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2</a:t>
              </a:r>
            </a:p>
          </p:txBody>
        </p:sp>
      </p:grpSp>
      <p:sp>
        <p:nvSpPr>
          <p:cNvPr id="16" name="TextBox 47">
            <a:extLst>
              <a:ext uri="{FF2B5EF4-FFF2-40B4-BE49-F238E27FC236}">
                <a16:creationId xmlns:a16="http://schemas.microsoft.com/office/drawing/2014/main" id="{191A65EA-2C9F-42BF-A966-6C9D4E444C13}"/>
              </a:ext>
            </a:extLst>
          </p:cNvPr>
          <p:cNvSpPr txBox="1"/>
          <p:nvPr/>
        </p:nvSpPr>
        <p:spPr>
          <a:xfrm>
            <a:off x="7039207" y="55982"/>
            <a:ext cx="1992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3A1A4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Interface Professeur EPS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E5A79DD-F56E-42A7-BD3E-8F7273E3F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600486"/>
            <a:ext cx="4612908" cy="233684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0F387FD-AF4F-4855-A786-2956F58F5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1194" y="1586084"/>
            <a:ext cx="2236025" cy="236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66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721C3CA-B884-44B8-BC5B-7E37108D1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2ECE-AA50-41E4-93FF-CB2CF7643C24}" type="slidenum">
              <a:rPr lang="fr-FR" smtClean="0"/>
              <a:t>17</a:t>
            </a:fld>
            <a:endParaRPr lang="fr-FR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7A7C7EA0-4AB9-41EB-BE0B-D1C7E265EA7C}"/>
              </a:ext>
            </a:extLst>
          </p:cNvPr>
          <p:cNvSpPr txBox="1">
            <a:spLocks/>
          </p:cNvSpPr>
          <p:nvPr/>
        </p:nvSpPr>
        <p:spPr>
          <a:xfrm>
            <a:off x="1794654" y="371467"/>
            <a:ext cx="7349345" cy="646331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b="1" kern="1200">
                <a:solidFill>
                  <a:schemeClr val="accen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  <a:extLst/>
          </a:lstStyle>
          <a:p>
            <a:pPr algn="ctr"/>
            <a:r>
              <a:rPr lang="fr-FR" sz="3600" dirty="0"/>
              <a:t>Saisie Enquête natation</a:t>
            </a:r>
          </a:p>
        </p:txBody>
      </p:sp>
      <p:grpSp>
        <p:nvGrpSpPr>
          <p:cNvPr id="12" name="Group 56">
            <a:extLst>
              <a:ext uri="{FF2B5EF4-FFF2-40B4-BE49-F238E27FC236}">
                <a16:creationId xmlns:a16="http://schemas.microsoft.com/office/drawing/2014/main" id="{86F43CB3-F398-4301-8A70-FD2F88D117CD}"/>
              </a:ext>
            </a:extLst>
          </p:cNvPr>
          <p:cNvGrpSpPr/>
          <p:nvPr/>
        </p:nvGrpSpPr>
        <p:grpSpPr>
          <a:xfrm>
            <a:off x="-1014" y="116632"/>
            <a:ext cx="1908718" cy="922702"/>
            <a:chOff x="3884465" y="2182683"/>
            <a:chExt cx="1805441" cy="1866901"/>
          </a:xfrm>
        </p:grpSpPr>
        <p:sp>
          <p:nvSpPr>
            <p:cNvPr id="13" name="Rectangle: Top Corners Rounded 14">
              <a:extLst>
                <a:ext uri="{FF2B5EF4-FFF2-40B4-BE49-F238E27FC236}">
                  <a16:creationId xmlns:a16="http://schemas.microsoft.com/office/drawing/2014/main" id="{37D0A9AB-EAA7-45E6-A709-D6CC2E57D2DF}"/>
                </a:ext>
              </a:extLst>
            </p:cNvPr>
            <p:cNvSpPr/>
            <p:nvPr/>
          </p:nvSpPr>
          <p:spPr>
            <a:xfrm>
              <a:off x="3991395" y="2182683"/>
              <a:ext cx="1591582" cy="1866901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7">
              <a:extLst>
                <a:ext uri="{FF2B5EF4-FFF2-40B4-BE49-F238E27FC236}">
                  <a16:creationId xmlns:a16="http://schemas.microsoft.com/office/drawing/2014/main" id="{189B8DDB-7B5D-4E4A-951B-2FAAEB64DC7C}"/>
                </a:ext>
              </a:extLst>
            </p:cNvPr>
            <p:cNvSpPr txBox="1"/>
            <p:nvPr/>
          </p:nvSpPr>
          <p:spPr>
            <a:xfrm>
              <a:off x="3884465" y="2182683"/>
              <a:ext cx="1805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E6E7E9"/>
                  </a:solidFill>
                  <a:latin typeface="Tw Cen MT" panose="020B0602020104020603" pitchFamily="34" charset="0"/>
                </a:rPr>
                <a:t>Saisie</a:t>
              </a:r>
              <a:endParaRPr lang="en-US" sz="36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5" name="TextBox 27">
              <a:extLst>
                <a:ext uri="{FF2B5EF4-FFF2-40B4-BE49-F238E27FC236}">
                  <a16:creationId xmlns:a16="http://schemas.microsoft.com/office/drawing/2014/main" id="{445DBE83-5034-4CB2-B63C-891EBA2BDF32}"/>
                </a:ext>
              </a:extLst>
            </p:cNvPr>
            <p:cNvSpPr txBox="1"/>
            <p:nvPr/>
          </p:nvSpPr>
          <p:spPr>
            <a:xfrm>
              <a:off x="4339969" y="2911151"/>
              <a:ext cx="894432" cy="944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2</a:t>
              </a:r>
            </a:p>
          </p:txBody>
        </p:sp>
      </p:grpSp>
      <p:sp>
        <p:nvSpPr>
          <p:cNvPr id="16" name="TextBox 47">
            <a:extLst>
              <a:ext uri="{FF2B5EF4-FFF2-40B4-BE49-F238E27FC236}">
                <a16:creationId xmlns:a16="http://schemas.microsoft.com/office/drawing/2014/main" id="{191A65EA-2C9F-42BF-A966-6C9D4E444C13}"/>
              </a:ext>
            </a:extLst>
          </p:cNvPr>
          <p:cNvSpPr txBox="1"/>
          <p:nvPr/>
        </p:nvSpPr>
        <p:spPr>
          <a:xfrm>
            <a:off x="7039207" y="55982"/>
            <a:ext cx="1992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3A1A4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Interface Professeur EPS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C603A6A-3EE4-4F93-866C-B1EFBC27F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344" y="1272633"/>
            <a:ext cx="6687257" cy="500593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98AAF25-ACF1-44F9-9040-B32B26798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210277"/>
            <a:ext cx="5832648" cy="504780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5257CD9-202D-4A47-B341-C0007EDAEC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39" y="1294169"/>
            <a:ext cx="8191522" cy="483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721C3CA-B884-44B8-BC5B-7E37108D1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2ECE-AA50-41E4-93FF-CB2CF7643C24}" type="slidenum">
              <a:rPr lang="fr-FR" smtClean="0"/>
              <a:t>18</a:t>
            </a:fld>
            <a:endParaRPr lang="fr-FR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7A7C7EA0-4AB9-41EB-BE0B-D1C7E265EA7C}"/>
              </a:ext>
            </a:extLst>
          </p:cNvPr>
          <p:cNvSpPr txBox="1">
            <a:spLocks/>
          </p:cNvSpPr>
          <p:nvPr/>
        </p:nvSpPr>
        <p:spPr>
          <a:xfrm>
            <a:off x="1794654" y="371467"/>
            <a:ext cx="7349345" cy="646331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b="1" kern="1200">
                <a:solidFill>
                  <a:schemeClr val="accen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  <a:extLst/>
          </a:lstStyle>
          <a:p>
            <a:pPr algn="ctr"/>
            <a:r>
              <a:rPr lang="fr-FR" sz="3600" dirty="0"/>
              <a:t>Statistiques Enquête natation</a:t>
            </a:r>
          </a:p>
        </p:txBody>
      </p:sp>
      <p:grpSp>
        <p:nvGrpSpPr>
          <p:cNvPr id="12" name="Group 56">
            <a:extLst>
              <a:ext uri="{FF2B5EF4-FFF2-40B4-BE49-F238E27FC236}">
                <a16:creationId xmlns:a16="http://schemas.microsoft.com/office/drawing/2014/main" id="{86F43CB3-F398-4301-8A70-FD2F88D117CD}"/>
              </a:ext>
            </a:extLst>
          </p:cNvPr>
          <p:cNvGrpSpPr/>
          <p:nvPr/>
        </p:nvGrpSpPr>
        <p:grpSpPr>
          <a:xfrm>
            <a:off x="-1014" y="116632"/>
            <a:ext cx="1908718" cy="922702"/>
            <a:chOff x="3884465" y="2182683"/>
            <a:chExt cx="1805441" cy="1866901"/>
          </a:xfrm>
        </p:grpSpPr>
        <p:sp>
          <p:nvSpPr>
            <p:cNvPr id="13" name="Rectangle: Top Corners Rounded 14">
              <a:extLst>
                <a:ext uri="{FF2B5EF4-FFF2-40B4-BE49-F238E27FC236}">
                  <a16:creationId xmlns:a16="http://schemas.microsoft.com/office/drawing/2014/main" id="{37D0A9AB-EAA7-45E6-A709-D6CC2E57D2DF}"/>
                </a:ext>
              </a:extLst>
            </p:cNvPr>
            <p:cNvSpPr/>
            <p:nvPr/>
          </p:nvSpPr>
          <p:spPr>
            <a:xfrm>
              <a:off x="3991395" y="2182683"/>
              <a:ext cx="1591582" cy="1866901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7">
              <a:extLst>
                <a:ext uri="{FF2B5EF4-FFF2-40B4-BE49-F238E27FC236}">
                  <a16:creationId xmlns:a16="http://schemas.microsoft.com/office/drawing/2014/main" id="{189B8DDB-7B5D-4E4A-951B-2FAAEB64DC7C}"/>
                </a:ext>
              </a:extLst>
            </p:cNvPr>
            <p:cNvSpPr txBox="1"/>
            <p:nvPr/>
          </p:nvSpPr>
          <p:spPr>
            <a:xfrm>
              <a:off x="3884465" y="2182683"/>
              <a:ext cx="1805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E6E7E9"/>
                  </a:solidFill>
                  <a:latin typeface="Tw Cen MT" panose="020B0602020104020603" pitchFamily="34" charset="0"/>
                </a:rPr>
                <a:t>Saisie</a:t>
              </a:r>
              <a:endParaRPr lang="en-US" sz="36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5" name="TextBox 27">
              <a:extLst>
                <a:ext uri="{FF2B5EF4-FFF2-40B4-BE49-F238E27FC236}">
                  <a16:creationId xmlns:a16="http://schemas.microsoft.com/office/drawing/2014/main" id="{445DBE83-5034-4CB2-B63C-891EBA2BDF32}"/>
                </a:ext>
              </a:extLst>
            </p:cNvPr>
            <p:cNvSpPr txBox="1"/>
            <p:nvPr/>
          </p:nvSpPr>
          <p:spPr>
            <a:xfrm>
              <a:off x="4339969" y="2911151"/>
              <a:ext cx="894432" cy="944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2</a:t>
              </a:r>
            </a:p>
          </p:txBody>
        </p:sp>
      </p:grpSp>
      <p:sp>
        <p:nvSpPr>
          <p:cNvPr id="16" name="TextBox 47">
            <a:extLst>
              <a:ext uri="{FF2B5EF4-FFF2-40B4-BE49-F238E27FC236}">
                <a16:creationId xmlns:a16="http://schemas.microsoft.com/office/drawing/2014/main" id="{191A65EA-2C9F-42BF-A966-6C9D4E444C13}"/>
              </a:ext>
            </a:extLst>
          </p:cNvPr>
          <p:cNvSpPr txBox="1"/>
          <p:nvPr/>
        </p:nvSpPr>
        <p:spPr>
          <a:xfrm>
            <a:off x="7039207" y="55982"/>
            <a:ext cx="1992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3A1A4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Interface Professeur EPS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C4EE851-6DB7-4996-AD16-E69149B1D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6427"/>
            <a:ext cx="9144000" cy="4545145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B8DA0EEC-FBAB-46A0-BD6E-053997AA2094}"/>
              </a:ext>
            </a:extLst>
          </p:cNvPr>
          <p:cNvSpPr txBox="1"/>
          <p:nvPr/>
        </p:nvSpPr>
        <p:spPr>
          <a:xfrm>
            <a:off x="2051720" y="2636912"/>
            <a:ext cx="7055768" cy="646331"/>
          </a:xfrm>
          <a:prstGeom prst="rect">
            <a:avLst/>
          </a:prstGeom>
          <a:ln w="41275" cap="rnd" cmpd="sng">
            <a:solidFill>
              <a:schemeClr val="accent4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Un accès en direct aux statistiques de son secteur, pour les équipes EPS, les chefs d’établissements et les IPR-EPS</a:t>
            </a:r>
          </a:p>
        </p:txBody>
      </p:sp>
    </p:spTree>
    <p:extLst>
      <p:ext uri="{BB962C8B-B14F-4D97-AF65-F5344CB8AC3E}">
        <p14:creationId xmlns:p14="http://schemas.microsoft.com/office/powerpoint/2010/main" val="374197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6233 -0.2099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25" y="-1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721C3CA-B884-44B8-BC5B-7E37108D1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2ECE-AA50-41E4-93FF-CB2CF7643C24}" type="slidenum">
              <a:rPr lang="fr-FR" smtClean="0"/>
              <a:t>19</a:t>
            </a:fld>
            <a:endParaRPr lang="fr-FR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7A7C7EA0-4AB9-41EB-BE0B-D1C7E265EA7C}"/>
              </a:ext>
            </a:extLst>
          </p:cNvPr>
          <p:cNvSpPr txBox="1">
            <a:spLocks/>
          </p:cNvSpPr>
          <p:nvPr/>
        </p:nvSpPr>
        <p:spPr>
          <a:xfrm>
            <a:off x="1794654" y="371467"/>
            <a:ext cx="7349345" cy="646331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b="1" kern="1200">
                <a:solidFill>
                  <a:schemeClr val="accen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  <a:extLst/>
          </a:lstStyle>
          <a:p>
            <a:pPr algn="ctr"/>
            <a:r>
              <a:rPr lang="fr-FR" sz="3600" dirty="0"/>
              <a:t>Saisie Enquête équipements sportifs</a:t>
            </a:r>
          </a:p>
        </p:txBody>
      </p:sp>
      <p:grpSp>
        <p:nvGrpSpPr>
          <p:cNvPr id="12" name="Group 56">
            <a:extLst>
              <a:ext uri="{FF2B5EF4-FFF2-40B4-BE49-F238E27FC236}">
                <a16:creationId xmlns:a16="http://schemas.microsoft.com/office/drawing/2014/main" id="{86F43CB3-F398-4301-8A70-FD2F88D117CD}"/>
              </a:ext>
            </a:extLst>
          </p:cNvPr>
          <p:cNvGrpSpPr/>
          <p:nvPr/>
        </p:nvGrpSpPr>
        <p:grpSpPr>
          <a:xfrm>
            <a:off x="-1014" y="116632"/>
            <a:ext cx="1908718" cy="922702"/>
            <a:chOff x="3884465" y="2182683"/>
            <a:chExt cx="1805441" cy="1866901"/>
          </a:xfrm>
        </p:grpSpPr>
        <p:sp>
          <p:nvSpPr>
            <p:cNvPr id="13" name="Rectangle: Top Corners Rounded 14">
              <a:extLst>
                <a:ext uri="{FF2B5EF4-FFF2-40B4-BE49-F238E27FC236}">
                  <a16:creationId xmlns:a16="http://schemas.microsoft.com/office/drawing/2014/main" id="{37D0A9AB-EAA7-45E6-A709-D6CC2E57D2DF}"/>
                </a:ext>
              </a:extLst>
            </p:cNvPr>
            <p:cNvSpPr/>
            <p:nvPr/>
          </p:nvSpPr>
          <p:spPr>
            <a:xfrm>
              <a:off x="3991395" y="2182683"/>
              <a:ext cx="1591582" cy="1866901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7">
              <a:extLst>
                <a:ext uri="{FF2B5EF4-FFF2-40B4-BE49-F238E27FC236}">
                  <a16:creationId xmlns:a16="http://schemas.microsoft.com/office/drawing/2014/main" id="{189B8DDB-7B5D-4E4A-951B-2FAAEB64DC7C}"/>
                </a:ext>
              </a:extLst>
            </p:cNvPr>
            <p:cNvSpPr txBox="1"/>
            <p:nvPr/>
          </p:nvSpPr>
          <p:spPr>
            <a:xfrm>
              <a:off x="3884465" y="2182683"/>
              <a:ext cx="1805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E6E7E9"/>
                  </a:solidFill>
                  <a:latin typeface="Tw Cen MT" panose="020B0602020104020603" pitchFamily="34" charset="0"/>
                </a:rPr>
                <a:t>Saisie</a:t>
              </a:r>
              <a:endParaRPr lang="en-US" sz="36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5" name="TextBox 27">
              <a:extLst>
                <a:ext uri="{FF2B5EF4-FFF2-40B4-BE49-F238E27FC236}">
                  <a16:creationId xmlns:a16="http://schemas.microsoft.com/office/drawing/2014/main" id="{445DBE83-5034-4CB2-B63C-891EBA2BDF32}"/>
                </a:ext>
              </a:extLst>
            </p:cNvPr>
            <p:cNvSpPr txBox="1"/>
            <p:nvPr/>
          </p:nvSpPr>
          <p:spPr>
            <a:xfrm>
              <a:off x="4339969" y="2911151"/>
              <a:ext cx="894432" cy="944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2</a:t>
              </a:r>
            </a:p>
          </p:txBody>
        </p:sp>
      </p:grpSp>
      <p:sp>
        <p:nvSpPr>
          <p:cNvPr id="16" name="TextBox 47">
            <a:extLst>
              <a:ext uri="{FF2B5EF4-FFF2-40B4-BE49-F238E27FC236}">
                <a16:creationId xmlns:a16="http://schemas.microsoft.com/office/drawing/2014/main" id="{191A65EA-2C9F-42BF-A966-6C9D4E444C13}"/>
              </a:ext>
            </a:extLst>
          </p:cNvPr>
          <p:cNvSpPr txBox="1"/>
          <p:nvPr/>
        </p:nvSpPr>
        <p:spPr>
          <a:xfrm>
            <a:off x="7039207" y="55982"/>
            <a:ext cx="1992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3A1A4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Interface Professeur EPS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7A18701-5B1D-4CDB-9CB7-BF8E0C7AC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1469"/>
            <a:ext cx="9144000" cy="397506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9D56F9B-EDE0-4D41-808A-E409F36AF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836" y="1407392"/>
            <a:ext cx="7524328" cy="443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11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4C42335-E9C6-4C23-99F8-ED090094A37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380072" y="6407944"/>
            <a:ext cx="4508188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DC794AB-AE59-4C96-AE2A-10BA251E0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2ECE-AA50-41E4-93FF-CB2CF7643C24}" type="slidenum">
              <a:rPr lang="fr-FR" smtClean="0"/>
              <a:t>2</a:t>
            </a:fld>
            <a:endParaRPr lang="fr-FR"/>
          </a:p>
        </p:txBody>
      </p:sp>
      <p:sp>
        <p:nvSpPr>
          <p:cNvPr id="42" name="Titre 1">
            <a:extLst>
              <a:ext uri="{FF2B5EF4-FFF2-40B4-BE49-F238E27FC236}">
                <a16:creationId xmlns:a16="http://schemas.microsoft.com/office/drawing/2014/main" id="{19477793-0573-465A-A582-3436DE2E7EA9}"/>
              </a:ext>
            </a:extLst>
          </p:cNvPr>
          <p:cNvSpPr txBox="1">
            <a:spLocks/>
          </p:cNvSpPr>
          <p:nvPr/>
        </p:nvSpPr>
        <p:spPr>
          <a:xfrm>
            <a:off x="694828" y="227630"/>
            <a:ext cx="7416824" cy="646331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fr-FR" sz="3600" dirty="0">
                <a:solidFill>
                  <a:srgbClr val="00A7DE"/>
                </a:solidFill>
                <a:latin typeface="Calibri" pitchFamily="34" charset="0"/>
                <a:cs typeface="Calibri" pitchFamily="34" charset="0"/>
              </a:rPr>
              <a:t>Présentation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5FB2FF-FC10-442D-8B55-2E200E313ECF}"/>
              </a:ext>
            </a:extLst>
          </p:cNvPr>
          <p:cNvSpPr/>
          <p:nvPr/>
        </p:nvSpPr>
        <p:spPr>
          <a:xfrm>
            <a:off x="388031" y="1032113"/>
            <a:ext cx="8617496" cy="3898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fr-FR" sz="1400" dirty="0">
                <a:latin typeface="Arial" panose="020B0604020202020204" pitchFamily="34" charset="0"/>
                <a:ea typeface="Calibri" panose="020F0502020204030204" pitchFamily="34" charset="0"/>
              </a:rPr>
              <a:t>iPackEPS est un outil de gestion et de pilotage de la discipline EPS destinée à tous les acteurs de l’EPS :</a:t>
            </a:r>
          </a:p>
          <a:p>
            <a:pPr>
              <a:spcAft>
                <a:spcPts val="400"/>
              </a:spcAft>
            </a:pPr>
            <a:r>
              <a:rPr lang="fr-FR" sz="1400" dirty="0">
                <a:latin typeface="Arial" panose="020B0604020202020204" pitchFamily="34" charset="0"/>
                <a:ea typeface="Calibri" panose="020F0502020204030204" pitchFamily="34" charset="0"/>
              </a:rPr>
              <a:t>Enseignants, chefs d’établissements, IA-IPR EPS, services UNSS...</a:t>
            </a:r>
          </a:p>
          <a:p>
            <a:pPr>
              <a:spcAft>
                <a:spcPts val="400"/>
              </a:spcAft>
            </a:pPr>
            <a:r>
              <a:rPr lang="fr-FR" sz="1400" dirty="0"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</a:p>
          <a:p>
            <a:pPr>
              <a:spcAft>
                <a:spcPts val="400"/>
              </a:spcAft>
            </a:pPr>
            <a:r>
              <a:rPr lang="fr-FR" sz="1400" dirty="0">
                <a:latin typeface="Arial" panose="020B0604020202020204" pitchFamily="34" charset="0"/>
                <a:ea typeface="Calibri" panose="020F0502020204030204" pitchFamily="34" charset="0"/>
              </a:rPr>
              <a:t>L’application est composée de diverses interfaces web, accessibles en fonction du profil de l’utilisateur identifié,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fr-FR" sz="1400" u="sng" dirty="0">
                <a:latin typeface="Arial" panose="020B0604020202020204" pitchFamily="34" charset="0"/>
                <a:ea typeface="Calibri" panose="020F0502020204030204" pitchFamily="34" charset="0"/>
              </a:rPr>
              <a:t>Interface Administrateur</a:t>
            </a:r>
            <a:r>
              <a:rPr lang="fr-FR" sz="1400" dirty="0">
                <a:latin typeface="Arial" panose="020B0604020202020204" pitchFamily="34" charset="0"/>
                <a:ea typeface="Calibri" panose="020F0502020204030204" pitchFamily="34" charset="0"/>
              </a:rPr>
              <a:t> (mise à jour et configuration initiale de l’application)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fr-FR" sz="1400" u="sng" dirty="0">
                <a:latin typeface="Arial" panose="020B0604020202020204" pitchFamily="34" charset="0"/>
                <a:ea typeface="Calibri" panose="020F0502020204030204" pitchFamily="34" charset="0"/>
              </a:rPr>
              <a:t>Interface Correspondant iPackEPS</a:t>
            </a:r>
            <a:r>
              <a:rPr lang="fr-FR" sz="1400" dirty="0">
                <a:latin typeface="Arial" panose="020B0604020202020204" pitchFamily="34" charset="0"/>
                <a:ea typeface="Calibri" panose="020F0502020204030204" pitchFamily="34" charset="0"/>
              </a:rPr>
              <a:t> (destinée au(x) référent(s) académiques de l’application)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fr-FR" sz="1400" u="sng" dirty="0">
                <a:latin typeface="Arial" panose="020B0604020202020204" pitchFamily="34" charset="0"/>
                <a:ea typeface="Calibri" panose="020F0502020204030204" pitchFamily="34" charset="0"/>
              </a:rPr>
              <a:t>Interface Professeur</a:t>
            </a:r>
            <a:r>
              <a:rPr lang="fr-FR" sz="1400" dirty="0">
                <a:latin typeface="Arial" panose="020B0604020202020204" pitchFamily="34" charset="0"/>
                <a:ea typeface="Calibri" panose="020F0502020204030204" pitchFamily="34" charset="0"/>
              </a:rPr>
              <a:t> (destinée aux enseignants EPS)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fr-FR" sz="1400" u="sng" dirty="0">
                <a:latin typeface="Arial" panose="020B0604020202020204" pitchFamily="34" charset="0"/>
                <a:ea typeface="Calibri" panose="020F0502020204030204" pitchFamily="34" charset="0"/>
              </a:rPr>
              <a:t>Interface IPR</a:t>
            </a:r>
            <a:r>
              <a:rPr lang="fr-FR" sz="1400" dirty="0">
                <a:latin typeface="Arial" panose="020B0604020202020204" pitchFamily="34" charset="0"/>
                <a:ea typeface="Calibri" panose="020F0502020204030204" pitchFamily="34" charset="0"/>
              </a:rPr>
              <a:t> (destinée aux IA-IPR EPS et Conseillers Techniques)</a:t>
            </a:r>
          </a:p>
          <a:p>
            <a:pPr marL="342900" lvl="0" indent="-342900">
              <a:spcAft>
                <a:spcPts val="400"/>
              </a:spcAft>
              <a:buFont typeface="Wingdings" panose="05000000000000000000" pitchFamily="2" charset="2"/>
              <a:buChar char=""/>
            </a:pPr>
            <a:r>
              <a:rPr lang="fr-FR" sz="1400" u="sng" dirty="0">
                <a:latin typeface="Arial" panose="020B0604020202020204" pitchFamily="34" charset="0"/>
                <a:ea typeface="Calibri" panose="020F0502020204030204" pitchFamily="34" charset="0"/>
              </a:rPr>
              <a:t>Interface Chef Etablissement</a:t>
            </a:r>
            <a:r>
              <a:rPr lang="fr-FR" sz="1400" dirty="0">
                <a:latin typeface="Arial" panose="020B0604020202020204" pitchFamily="34" charset="0"/>
                <a:ea typeface="Calibri" panose="020F0502020204030204" pitchFamily="34" charset="0"/>
              </a:rPr>
              <a:t> (destinée aux chefs d’établissements ou personnels délégués)</a:t>
            </a:r>
          </a:p>
          <a:p>
            <a:pPr>
              <a:spcAft>
                <a:spcPts val="400"/>
              </a:spcAft>
            </a:pPr>
            <a:r>
              <a:rPr lang="fr-FR" sz="1400" dirty="0"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</a:p>
          <a:p>
            <a:pPr>
              <a:spcAft>
                <a:spcPts val="400"/>
              </a:spcAft>
            </a:pPr>
            <a:r>
              <a:rPr lang="fr-FR" sz="1400" i="1" dirty="0">
                <a:latin typeface="Arial" panose="020B0604020202020204" pitchFamily="34" charset="0"/>
                <a:ea typeface="Calibri" panose="020F0502020204030204" pitchFamily="34" charset="0"/>
              </a:rPr>
              <a:t>Interfaces facultatives en fonction des besoins de votre académie : </a:t>
            </a:r>
            <a:endParaRPr lang="fr-FR" sz="1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fr-FR" sz="1400" u="sng" dirty="0">
                <a:latin typeface="Arial" panose="020B0604020202020204" pitchFamily="34" charset="0"/>
                <a:ea typeface="Calibri" panose="020F0502020204030204" pitchFamily="34" charset="0"/>
              </a:rPr>
              <a:t>Interface UNSS</a:t>
            </a:r>
            <a:r>
              <a:rPr lang="fr-FR" sz="1400" dirty="0">
                <a:latin typeface="Arial" panose="020B0604020202020204" pitchFamily="34" charset="0"/>
                <a:ea typeface="Calibri" panose="020F0502020204030204" pitchFamily="34" charset="0"/>
              </a:rPr>
              <a:t> (destinée aux responsables UNSS de l'académie)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fr-FR" sz="1400" u="sng" dirty="0">
                <a:latin typeface="Arial" panose="020B0604020202020204" pitchFamily="34" charset="0"/>
                <a:ea typeface="Calibri" panose="020F0502020204030204" pitchFamily="34" charset="0"/>
              </a:rPr>
              <a:t>Interface Conseiller Pédagogique</a:t>
            </a:r>
            <a:r>
              <a:rPr lang="fr-FR" sz="1400" dirty="0">
                <a:latin typeface="Arial" panose="020B0604020202020204" pitchFamily="34" charset="0"/>
                <a:ea typeface="Calibri" panose="020F0502020204030204" pitchFamily="34" charset="0"/>
              </a:rPr>
              <a:t> (destinée aux Conseillers Pédagogiques de Circonscription, et Conseillers Pédagogiques de Département EPS 1</a:t>
            </a:r>
            <a:r>
              <a:rPr lang="fr-FR" sz="1400" baseline="30000" dirty="0">
                <a:latin typeface="Arial" panose="020B0604020202020204" pitchFamily="34" charset="0"/>
                <a:ea typeface="Calibri" panose="020F0502020204030204" pitchFamily="34" charset="0"/>
              </a:rPr>
              <a:t>er</a:t>
            </a:r>
            <a:r>
              <a:rPr lang="fr-FR" sz="1400" dirty="0">
                <a:latin typeface="Arial" panose="020B0604020202020204" pitchFamily="34" charset="0"/>
                <a:ea typeface="Calibri" panose="020F0502020204030204" pitchFamily="34" charset="0"/>
              </a:rPr>
              <a:t> degré, saisie et suivi de l’enquête natation)</a:t>
            </a:r>
          </a:p>
          <a:p>
            <a:pPr marL="342900" lvl="0" indent="-342900">
              <a:spcAft>
                <a:spcPts val="400"/>
              </a:spcAft>
              <a:buFont typeface="Wingdings" panose="05000000000000000000" pitchFamily="2" charset="2"/>
              <a:buChar char=""/>
            </a:pPr>
            <a:r>
              <a:rPr lang="fr-FR" sz="1400" u="sng" dirty="0">
                <a:latin typeface="Arial" panose="020B0604020202020204" pitchFamily="34" charset="0"/>
                <a:ea typeface="Calibri" panose="020F0502020204030204" pitchFamily="34" charset="0"/>
              </a:rPr>
              <a:t>Interface 1</a:t>
            </a:r>
            <a:r>
              <a:rPr lang="fr-FR" sz="1400" u="sng" baseline="30000" dirty="0">
                <a:latin typeface="Arial" panose="020B0604020202020204" pitchFamily="34" charset="0"/>
                <a:ea typeface="Calibri" panose="020F0502020204030204" pitchFamily="34" charset="0"/>
              </a:rPr>
              <a:t>er</a:t>
            </a:r>
            <a:r>
              <a:rPr lang="fr-FR" sz="1400" u="sng" dirty="0">
                <a:latin typeface="Arial" panose="020B0604020202020204" pitchFamily="34" charset="0"/>
                <a:ea typeface="Calibri" panose="020F0502020204030204" pitchFamily="34" charset="0"/>
              </a:rPr>
              <a:t> Degré </a:t>
            </a:r>
            <a:r>
              <a:rPr lang="fr-FR" sz="1400" dirty="0">
                <a:latin typeface="Arial" panose="020B0604020202020204" pitchFamily="34" charset="0"/>
                <a:ea typeface="Calibri" panose="020F0502020204030204" pitchFamily="34" charset="0"/>
              </a:rPr>
              <a:t>(destinée aux directeurs d’école, saisie de l’enquête natation)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ADA2F06-C3CC-438A-90A9-833A17AA94E1}"/>
              </a:ext>
            </a:extLst>
          </p:cNvPr>
          <p:cNvSpPr txBox="1"/>
          <p:nvPr/>
        </p:nvSpPr>
        <p:spPr>
          <a:xfrm>
            <a:off x="388031" y="5100736"/>
            <a:ext cx="8036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accent3">
                    <a:lumMod val="75000"/>
                  </a:schemeClr>
                </a:solidFill>
              </a:rPr>
              <a:t>Toutes les interfaces sont sécurisées derrière le portail ARENA académique. </a:t>
            </a:r>
          </a:p>
          <a:p>
            <a:r>
              <a:rPr lang="fr-FR" sz="1600" dirty="0">
                <a:solidFill>
                  <a:schemeClr val="accent3">
                    <a:lumMod val="75000"/>
                  </a:schemeClr>
                </a:solidFill>
              </a:rPr>
              <a:t>L’interface web permet un accès depuis tout ordinateur, tablette ou téléphone connecté à internet</a:t>
            </a:r>
          </a:p>
        </p:txBody>
      </p:sp>
    </p:spTree>
    <p:extLst>
      <p:ext uri="{BB962C8B-B14F-4D97-AF65-F5344CB8AC3E}">
        <p14:creationId xmlns:p14="http://schemas.microsoft.com/office/powerpoint/2010/main" val="102259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721C3CA-B884-44B8-BC5B-7E37108D1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2ECE-AA50-41E4-93FF-CB2CF7643C24}" type="slidenum">
              <a:rPr lang="fr-FR" smtClean="0"/>
              <a:t>20</a:t>
            </a:fld>
            <a:endParaRPr lang="fr-FR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7A7C7EA0-4AB9-41EB-BE0B-D1C7E265EA7C}"/>
              </a:ext>
            </a:extLst>
          </p:cNvPr>
          <p:cNvSpPr txBox="1">
            <a:spLocks/>
          </p:cNvSpPr>
          <p:nvPr/>
        </p:nvSpPr>
        <p:spPr>
          <a:xfrm>
            <a:off x="1794655" y="170375"/>
            <a:ext cx="7349345" cy="1070052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b="1" kern="1200">
                <a:solidFill>
                  <a:schemeClr val="accen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  <a:extLst/>
          </a:lstStyle>
          <a:p>
            <a:pPr algn="ctr"/>
            <a:r>
              <a:rPr lang="fr-FR" sz="3600" dirty="0"/>
              <a:t>La gestion du matériel : </a:t>
            </a:r>
          </a:p>
          <a:p>
            <a:pPr algn="ctr"/>
            <a:r>
              <a:rPr lang="fr-FR" sz="3600" dirty="0"/>
              <a:t>EPI (Équipements de Protection Individuels</a:t>
            </a:r>
          </a:p>
        </p:txBody>
      </p:sp>
      <p:grpSp>
        <p:nvGrpSpPr>
          <p:cNvPr id="12" name="Group 56">
            <a:extLst>
              <a:ext uri="{FF2B5EF4-FFF2-40B4-BE49-F238E27FC236}">
                <a16:creationId xmlns:a16="http://schemas.microsoft.com/office/drawing/2014/main" id="{86F43CB3-F398-4301-8A70-FD2F88D117CD}"/>
              </a:ext>
            </a:extLst>
          </p:cNvPr>
          <p:cNvGrpSpPr/>
          <p:nvPr/>
        </p:nvGrpSpPr>
        <p:grpSpPr>
          <a:xfrm>
            <a:off x="-1014" y="116632"/>
            <a:ext cx="1908718" cy="922702"/>
            <a:chOff x="3884465" y="2182683"/>
            <a:chExt cx="1805441" cy="1866901"/>
          </a:xfrm>
        </p:grpSpPr>
        <p:sp>
          <p:nvSpPr>
            <p:cNvPr id="13" name="Rectangle: Top Corners Rounded 14">
              <a:extLst>
                <a:ext uri="{FF2B5EF4-FFF2-40B4-BE49-F238E27FC236}">
                  <a16:creationId xmlns:a16="http://schemas.microsoft.com/office/drawing/2014/main" id="{37D0A9AB-EAA7-45E6-A709-D6CC2E57D2DF}"/>
                </a:ext>
              </a:extLst>
            </p:cNvPr>
            <p:cNvSpPr/>
            <p:nvPr/>
          </p:nvSpPr>
          <p:spPr>
            <a:xfrm>
              <a:off x="3991395" y="2182683"/>
              <a:ext cx="1591582" cy="1866901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7">
              <a:extLst>
                <a:ext uri="{FF2B5EF4-FFF2-40B4-BE49-F238E27FC236}">
                  <a16:creationId xmlns:a16="http://schemas.microsoft.com/office/drawing/2014/main" id="{189B8DDB-7B5D-4E4A-951B-2FAAEB64DC7C}"/>
                </a:ext>
              </a:extLst>
            </p:cNvPr>
            <p:cNvSpPr txBox="1"/>
            <p:nvPr/>
          </p:nvSpPr>
          <p:spPr>
            <a:xfrm>
              <a:off x="3884465" y="2182683"/>
              <a:ext cx="1805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E6E7E9"/>
                  </a:solidFill>
                  <a:latin typeface="Tw Cen MT" panose="020B0602020104020603" pitchFamily="34" charset="0"/>
                </a:rPr>
                <a:t>Saisie</a:t>
              </a:r>
              <a:endParaRPr lang="en-US" sz="36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5" name="TextBox 27">
              <a:extLst>
                <a:ext uri="{FF2B5EF4-FFF2-40B4-BE49-F238E27FC236}">
                  <a16:creationId xmlns:a16="http://schemas.microsoft.com/office/drawing/2014/main" id="{445DBE83-5034-4CB2-B63C-891EBA2BDF32}"/>
                </a:ext>
              </a:extLst>
            </p:cNvPr>
            <p:cNvSpPr txBox="1"/>
            <p:nvPr/>
          </p:nvSpPr>
          <p:spPr>
            <a:xfrm>
              <a:off x="4339969" y="2911151"/>
              <a:ext cx="894432" cy="944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2</a:t>
              </a:r>
            </a:p>
          </p:txBody>
        </p:sp>
      </p:grpSp>
      <p:sp>
        <p:nvSpPr>
          <p:cNvPr id="16" name="TextBox 47">
            <a:extLst>
              <a:ext uri="{FF2B5EF4-FFF2-40B4-BE49-F238E27FC236}">
                <a16:creationId xmlns:a16="http://schemas.microsoft.com/office/drawing/2014/main" id="{191A65EA-2C9F-42BF-A966-6C9D4E444C13}"/>
              </a:ext>
            </a:extLst>
          </p:cNvPr>
          <p:cNvSpPr txBox="1"/>
          <p:nvPr/>
        </p:nvSpPr>
        <p:spPr>
          <a:xfrm>
            <a:off x="7039207" y="55982"/>
            <a:ext cx="1992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3A1A4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Interface Professeur EPS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727B403-9983-4F31-B41F-28D448788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91" y="1240427"/>
            <a:ext cx="9144000" cy="3295767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4F0BC2D9-0EA2-418D-84DF-E7E047C9054D}"/>
              </a:ext>
            </a:extLst>
          </p:cNvPr>
          <p:cNvSpPr txBox="1"/>
          <p:nvPr/>
        </p:nvSpPr>
        <p:spPr>
          <a:xfrm>
            <a:off x="1037625" y="4718235"/>
            <a:ext cx="7055768" cy="1754326"/>
          </a:xfrm>
          <a:prstGeom prst="rect">
            <a:avLst/>
          </a:prstGeom>
          <a:ln w="41275" cap="rnd" cmpd="sng">
            <a:solidFill>
              <a:schemeClr val="accent4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Gestion complète du registre EPI 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Renseignement des fiches matériel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saisie des contrôles annuels</a:t>
            </a:r>
          </a:p>
          <a:p>
            <a:endParaRPr lang="fr-FR" dirty="0"/>
          </a:p>
          <a:p>
            <a:r>
              <a:rPr lang="fr-FR" dirty="0"/>
              <a:t>iPackEPS alerte également l’équipe EPS en cas de contrôle en retard, ou matériel ayant atteint sa fin de vie théorique. </a:t>
            </a:r>
          </a:p>
        </p:txBody>
      </p:sp>
    </p:spTree>
    <p:extLst>
      <p:ext uri="{BB962C8B-B14F-4D97-AF65-F5344CB8AC3E}">
        <p14:creationId xmlns:p14="http://schemas.microsoft.com/office/powerpoint/2010/main" val="21247732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721C3CA-B884-44B8-BC5B-7E37108D1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2ECE-AA50-41E4-93FF-CB2CF7643C24}" type="slidenum">
              <a:rPr lang="fr-FR" smtClean="0"/>
              <a:t>21</a:t>
            </a:fld>
            <a:endParaRPr lang="fr-FR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7A7C7EA0-4AB9-41EB-BE0B-D1C7E265EA7C}"/>
              </a:ext>
            </a:extLst>
          </p:cNvPr>
          <p:cNvSpPr txBox="1">
            <a:spLocks/>
          </p:cNvSpPr>
          <p:nvPr/>
        </p:nvSpPr>
        <p:spPr>
          <a:xfrm>
            <a:off x="1794655" y="170375"/>
            <a:ext cx="7349345" cy="107005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b="1" kern="1200">
                <a:solidFill>
                  <a:schemeClr val="accen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  <a:extLst/>
          </a:lstStyle>
          <a:p>
            <a:pPr algn="ctr"/>
            <a:r>
              <a:rPr lang="fr-FR" sz="3600" dirty="0"/>
              <a:t>Fonctionnalités diverses…</a:t>
            </a:r>
          </a:p>
        </p:txBody>
      </p:sp>
      <p:grpSp>
        <p:nvGrpSpPr>
          <p:cNvPr id="12" name="Group 56">
            <a:extLst>
              <a:ext uri="{FF2B5EF4-FFF2-40B4-BE49-F238E27FC236}">
                <a16:creationId xmlns:a16="http://schemas.microsoft.com/office/drawing/2014/main" id="{86F43CB3-F398-4301-8A70-FD2F88D117CD}"/>
              </a:ext>
            </a:extLst>
          </p:cNvPr>
          <p:cNvGrpSpPr/>
          <p:nvPr/>
        </p:nvGrpSpPr>
        <p:grpSpPr>
          <a:xfrm>
            <a:off x="-1014" y="116632"/>
            <a:ext cx="1908718" cy="922702"/>
            <a:chOff x="3884465" y="2182683"/>
            <a:chExt cx="1805441" cy="1866901"/>
          </a:xfrm>
        </p:grpSpPr>
        <p:sp>
          <p:nvSpPr>
            <p:cNvPr id="13" name="Rectangle: Top Corners Rounded 14">
              <a:extLst>
                <a:ext uri="{FF2B5EF4-FFF2-40B4-BE49-F238E27FC236}">
                  <a16:creationId xmlns:a16="http://schemas.microsoft.com/office/drawing/2014/main" id="{37D0A9AB-EAA7-45E6-A709-D6CC2E57D2DF}"/>
                </a:ext>
              </a:extLst>
            </p:cNvPr>
            <p:cNvSpPr/>
            <p:nvPr/>
          </p:nvSpPr>
          <p:spPr>
            <a:xfrm>
              <a:off x="3991395" y="2182683"/>
              <a:ext cx="1591582" cy="1866901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7">
              <a:extLst>
                <a:ext uri="{FF2B5EF4-FFF2-40B4-BE49-F238E27FC236}">
                  <a16:creationId xmlns:a16="http://schemas.microsoft.com/office/drawing/2014/main" id="{189B8DDB-7B5D-4E4A-951B-2FAAEB64DC7C}"/>
                </a:ext>
              </a:extLst>
            </p:cNvPr>
            <p:cNvSpPr txBox="1"/>
            <p:nvPr/>
          </p:nvSpPr>
          <p:spPr>
            <a:xfrm>
              <a:off x="3884465" y="2182683"/>
              <a:ext cx="1805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E6E7E9"/>
                  </a:solidFill>
                  <a:latin typeface="Tw Cen MT" panose="020B0602020104020603" pitchFamily="34" charset="0"/>
                </a:rPr>
                <a:t>Saisie</a:t>
              </a:r>
              <a:endParaRPr lang="en-US" sz="36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5" name="TextBox 27">
              <a:extLst>
                <a:ext uri="{FF2B5EF4-FFF2-40B4-BE49-F238E27FC236}">
                  <a16:creationId xmlns:a16="http://schemas.microsoft.com/office/drawing/2014/main" id="{445DBE83-5034-4CB2-B63C-891EBA2BDF32}"/>
                </a:ext>
              </a:extLst>
            </p:cNvPr>
            <p:cNvSpPr txBox="1"/>
            <p:nvPr/>
          </p:nvSpPr>
          <p:spPr>
            <a:xfrm>
              <a:off x="4339969" y="2911151"/>
              <a:ext cx="894432" cy="944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2</a:t>
              </a:r>
            </a:p>
          </p:txBody>
        </p:sp>
      </p:grpSp>
      <p:sp>
        <p:nvSpPr>
          <p:cNvPr id="16" name="TextBox 47">
            <a:extLst>
              <a:ext uri="{FF2B5EF4-FFF2-40B4-BE49-F238E27FC236}">
                <a16:creationId xmlns:a16="http://schemas.microsoft.com/office/drawing/2014/main" id="{191A65EA-2C9F-42BF-A966-6C9D4E444C13}"/>
              </a:ext>
            </a:extLst>
          </p:cNvPr>
          <p:cNvSpPr txBox="1"/>
          <p:nvPr/>
        </p:nvSpPr>
        <p:spPr>
          <a:xfrm>
            <a:off x="7039207" y="55982"/>
            <a:ext cx="1992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3A1A4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Interface Professeur EPS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762BF3A-7BCE-4BB8-885A-44287F624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33" y="1104900"/>
            <a:ext cx="2083703" cy="1598816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98ACA7C8-D13C-4BC6-AFAD-1F9660BF03AD}"/>
              </a:ext>
            </a:extLst>
          </p:cNvPr>
          <p:cNvSpPr txBox="1"/>
          <p:nvPr/>
        </p:nvSpPr>
        <p:spPr>
          <a:xfrm>
            <a:off x="2260341" y="1232978"/>
            <a:ext cx="4616639" cy="646331"/>
          </a:xfrm>
          <a:prstGeom prst="rect">
            <a:avLst/>
          </a:prstGeom>
          <a:ln w="41275" cap="rnd" cmpd="sng">
            <a:solidFill>
              <a:schemeClr val="accent4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Définition des axes des projets Établissement, EPS et AS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75A8239-2545-4551-AC00-6EF4CA364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15" y="2752021"/>
            <a:ext cx="3240360" cy="2514906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225CAD79-6E13-43B1-8B1B-F82411BAD965}"/>
              </a:ext>
            </a:extLst>
          </p:cNvPr>
          <p:cNvSpPr txBox="1"/>
          <p:nvPr/>
        </p:nvSpPr>
        <p:spPr>
          <a:xfrm>
            <a:off x="3743974" y="2708381"/>
            <a:ext cx="4616639" cy="923330"/>
          </a:xfrm>
          <a:prstGeom prst="rect">
            <a:avLst/>
          </a:prstGeom>
          <a:ln w="41275" cap="rnd" cmpd="sng">
            <a:solidFill>
              <a:schemeClr val="accent4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Adresses des équipements sportifs, modes de déplacement et durée des déplacements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28778C1-2B51-4C6D-9FC3-75D6602842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176" y="3904277"/>
            <a:ext cx="2591569" cy="2001489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A1282E52-B600-4D6A-9582-CB6A2A063CF9}"/>
              </a:ext>
            </a:extLst>
          </p:cNvPr>
          <p:cNvSpPr txBox="1"/>
          <p:nvPr/>
        </p:nvSpPr>
        <p:spPr>
          <a:xfrm>
            <a:off x="1539537" y="5444101"/>
            <a:ext cx="4616639" cy="369332"/>
          </a:xfrm>
          <a:prstGeom prst="rect">
            <a:avLst/>
          </a:prstGeom>
          <a:ln w="41275" cap="rnd" cmpd="sng">
            <a:solidFill>
              <a:schemeClr val="accent4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Dossier de demande d’ouverture de SSS</a:t>
            </a:r>
          </a:p>
        </p:txBody>
      </p:sp>
    </p:spTree>
    <p:extLst>
      <p:ext uri="{BB962C8B-B14F-4D97-AF65-F5344CB8AC3E}">
        <p14:creationId xmlns:p14="http://schemas.microsoft.com/office/powerpoint/2010/main" val="158559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4C42335-E9C6-4C23-99F8-ED090094A37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380072" y="6407944"/>
            <a:ext cx="4508188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DC794AB-AE59-4C96-AE2A-10BA251E0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2ECE-AA50-41E4-93FF-CB2CF7643C24}" type="slidenum">
              <a:rPr lang="fr-FR" smtClean="0"/>
              <a:t>22</a:t>
            </a:fld>
            <a:endParaRPr lang="fr-FR"/>
          </a:p>
        </p:txBody>
      </p:sp>
      <p:grpSp>
        <p:nvGrpSpPr>
          <p:cNvPr id="10" name="Group 57">
            <a:extLst>
              <a:ext uri="{FF2B5EF4-FFF2-40B4-BE49-F238E27FC236}">
                <a16:creationId xmlns:a16="http://schemas.microsoft.com/office/drawing/2014/main" id="{7D3C078B-CEB9-4620-A5D3-291DB7E6B92E}"/>
              </a:ext>
            </a:extLst>
          </p:cNvPr>
          <p:cNvGrpSpPr/>
          <p:nvPr/>
        </p:nvGrpSpPr>
        <p:grpSpPr>
          <a:xfrm>
            <a:off x="3332720" y="1813204"/>
            <a:ext cx="2486668" cy="1508152"/>
            <a:chOff x="6381342" y="2182683"/>
            <a:chExt cx="1805441" cy="1894017"/>
          </a:xfrm>
        </p:grpSpPr>
        <p:sp>
          <p:nvSpPr>
            <p:cNvPr id="11" name="Rectangle: Top Corners Rounded 18">
              <a:extLst>
                <a:ext uri="{FF2B5EF4-FFF2-40B4-BE49-F238E27FC236}">
                  <a16:creationId xmlns:a16="http://schemas.microsoft.com/office/drawing/2014/main" id="{D5BA45EC-2610-4853-96E7-8F2B614EAC35}"/>
                </a:ext>
              </a:extLst>
            </p:cNvPr>
            <p:cNvSpPr/>
            <p:nvPr/>
          </p:nvSpPr>
          <p:spPr>
            <a:xfrm>
              <a:off x="6488272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21">
              <a:extLst>
                <a:ext uri="{FF2B5EF4-FFF2-40B4-BE49-F238E27FC236}">
                  <a16:creationId xmlns:a16="http://schemas.microsoft.com/office/drawing/2014/main" id="{1B158939-7313-4572-8F56-CFA5448F3CD9}"/>
                </a:ext>
              </a:extLst>
            </p:cNvPr>
            <p:cNvSpPr txBox="1"/>
            <p:nvPr/>
          </p:nvSpPr>
          <p:spPr>
            <a:xfrm>
              <a:off x="6381342" y="2182683"/>
              <a:ext cx="1805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Pilotage</a:t>
              </a:r>
            </a:p>
          </p:txBody>
        </p:sp>
        <p:sp>
          <p:nvSpPr>
            <p:cNvPr id="13" name="TextBox 26">
              <a:extLst>
                <a:ext uri="{FF2B5EF4-FFF2-40B4-BE49-F238E27FC236}">
                  <a16:creationId xmlns:a16="http://schemas.microsoft.com/office/drawing/2014/main" id="{5CC49A67-E5A2-44BD-8210-1D0C5CE1FC24}"/>
                </a:ext>
              </a:extLst>
            </p:cNvPr>
            <p:cNvSpPr txBox="1"/>
            <p:nvPr/>
          </p:nvSpPr>
          <p:spPr>
            <a:xfrm>
              <a:off x="6836846" y="2563851"/>
              <a:ext cx="894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3</a:t>
              </a:r>
            </a:p>
          </p:txBody>
        </p:sp>
      </p:grpSp>
      <p:sp>
        <p:nvSpPr>
          <p:cNvPr id="24" name="Freeform: Shape 19">
            <a:extLst>
              <a:ext uri="{FF2B5EF4-FFF2-40B4-BE49-F238E27FC236}">
                <a16:creationId xmlns:a16="http://schemas.microsoft.com/office/drawing/2014/main" id="{6DBEA20F-796E-4692-92E5-EED9A469550E}"/>
              </a:ext>
            </a:extLst>
          </p:cNvPr>
          <p:cNvSpPr/>
          <p:nvPr/>
        </p:nvSpPr>
        <p:spPr>
          <a:xfrm flipV="1">
            <a:off x="3464271" y="2780928"/>
            <a:ext cx="2215458" cy="2061402"/>
          </a:xfrm>
          <a:custGeom>
            <a:avLst/>
            <a:gdLst>
              <a:gd name="connsiteX0" fmla="*/ 0 w 1591582"/>
              <a:gd name="connsiteY0" fmla="*/ 3031986 h 3031986"/>
              <a:gd name="connsiteX1" fmla="*/ 357641 w 1591582"/>
              <a:gd name="connsiteY1" fmla="*/ 3031986 h 3031986"/>
              <a:gd name="connsiteX2" fmla="*/ 795791 w 1591582"/>
              <a:gd name="connsiteY2" fmla="*/ 2593836 h 3031986"/>
              <a:gd name="connsiteX3" fmla="*/ 1233941 w 1591582"/>
              <a:gd name="connsiteY3" fmla="*/ 3031986 h 3031986"/>
              <a:gd name="connsiteX4" fmla="*/ 1591582 w 1591582"/>
              <a:gd name="connsiteY4" fmla="*/ 3031986 h 3031986"/>
              <a:gd name="connsiteX5" fmla="*/ 1591582 w 1591582"/>
              <a:gd name="connsiteY5" fmla="*/ 314242 h 3031986"/>
              <a:gd name="connsiteX6" fmla="*/ 1277340 w 1591582"/>
              <a:gd name="connsiteY6" fmla="*/ 0 h 3031986"/>
              <a:gd name="connsiteX7" fmla="*/ 314242 w 1591582"/>
              <a:gd name="connsiteY7" fmla="*/ 0 h 3031986"/>
              <a:gd name="connsiteX8" fmla="*/ 0 w 1591582"/>
              <a:gd name="connsiteY8" fmla="*/ 314242 h 303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582" h="3031986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sx="107000" sy="107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58">
            <a:extLst>
              <a:ext uri="{FF2B5EF4-FFF2-40B4-BE49-F238E27FC236}">
                <a16:creationId xmlns:a16="http://schemas.microsoft.com/office/drawing/2014/main" id="{E833F414-17C6-490A-8852-42D64FE310EE}"/>
              </a:ext>
            </a:extLst>
          </p:cNvPr>
          <p:cNvGrpSpPr/>
          <p:nvPr/>
        </p:nvGrpSpPr>
        <p:grpSpPr>
          <a:xfrm>
            <a:off x="3453995" y="3106980"/>
            <a:ext cx="2218118" cy="1517615"/>
            <a:chOff x="6480756" y="3384102"/>
            <a:chExt cx="1622253" cy="1905902"/>
          </a:xfrm>
        </p:grpSpPr>
        <p:sp>
          <p:nvSpPr>
            <p:cNvPr id="37" name="TextBox 49">
              <a:extLst>
                <a:ext uri="{FF2B5EF4-FFF2-40B4-BE49-F238E27FC236}">
                  <a16:creationId xmlns:a16="http://schemas.microsoft.com/office/drawing/2014/main" id="{8B2E0935-6AA3-4129-9330-3DA7A2B7DE95}"/>
                </a:ext>
              </a:extLst>
            </p:cNvPr>
            <p:cNvSpPr txBox="1"/>
            <p:nvPr/>
          </p:nvSpPr>
          <p:spPr>
            <a:xfrm>
              <a:off x="6480756" y="3384102"/>
              <a:ext cx="1591582" cy="1662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EE9524"/>
                  </a:solidFill>
                  <a:latin typeface="Tw Cen MT" panose="020B0602020104020603" pitchFamily="34" charset="0"/>
                </a:rPr>
                <a:t>IA-IPR</a:t>
              </a:r>
            </a:p>
            <a:p>
              <a:pPr algn="ctr"/>
              <a:endParaRPr lang="en-US" sz="400" b="1" dirty="0">
                <a:solidFill>
                  <a:srgbClr val="EE9524"/>
                </a:solidFill>
                <a:latin typeface="Tw Cen MT" panose="020B0602020104020603" pitchFamily="34" charset="0"/>
              </a:endParaRPr>
            </a:p>
            <a:p>
              <a:pPr algn="ctr"/>
              <a:r>
                <a:rPr lang="en-US" b="1" dirty="0">
                  <a:solidFill>
                    <a:srgbClr val="EE9524"/>
                  </a:solidFill>
                  <a:latin typeface="Tw Cen MT" panose="020B0602020104020603" pitchFamily="34" charset="0"/>
                </a:rPr>
                <a:t>Chef </a:t>
              </a:r>
              <a:r>
                <a:rPr lang="en-US" b="1" dirty="0" err="1">
                  <a:solidFill>
                    <a:srgbClr val="EE9524"/>
                  </a:solidFill>
                  <a:latin typeface="Tw Cen MT" panose="020B0602020104020603" pitchFamily="34" charset="0"/>
                </a:rPr>
                <a:t>Établissement</a:t>
              </a:r>
              <a:endParaRPr lang="en-US" b="1" dirty="0">
                <a:solidFill>
                  <a:srgbClr val="EE9524"/>
                </a:solidFill>
                <a:latin typeface="Tw Cen MT" panose="020B0602020104020603" pitchFamily="34" charset="0"/>
              </a:endParaRPr>
            </a:p>
            <a:p>
              <a:pPr algn="ctr"/>
              <a:endParaRPr lang="en-US" sz="400" b="1" dirty="0">
                <a:solidFill>
                  <a:srgbClr val="EE9524"/>
                </a:solidFill>
                <a:latin typeface="Tw Cen MT" panose="020B0602020104020603" pitchFamily="34" charset="0"/>
              </a:endParaRPr>
            </a:p>
            <a:p>
              <a:pPr algn="ctr"/>
              <a:r>
                <a:rPr lang="en-US" b="1" dirty="0">
                  <a:solidFill>
                    <a:srgbClr val="EE9524"/>
                  </a:solidFill>
                  <a:latin typeface="Tw Cen MT" panose="020B0602020104020603" pitchFamily="34" charset="0"/>
                </a:rPr>
                <a:t>UNSS</a:t>
              </a:r>
            </a:p>
            <a:p>
              <a:pPr algn="ctr"/>
              <a:endParaRPr lang="en-US" b="1" dirty="0">
                <a:solidFill>
                  <a:srgbClr val="EE9524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8" name="TextBox 50">
              <a:extLst>
                <a:ext uri="{FF2B5EF4-FFF2-40B4-BE49-F238E27FC236}">
                  <a16:creationId xmlns:a16="http://schemas.microsoft.com/office/drawing/2014/main" id="{18411BEE-7CC7-4968-836C-084774EF620F}"/>
                </a:ext>
              </a:extLst>
            </p:cNvPr>
            <p:cNvSpPr txBox="1"/>
            <p:nvPr/>
          </p:nvSpPr>
          <p:spPr>
            <a:xfrm>
              <a:off x="6511427" y="4766784"/>
              <a:ext cx="15915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>
                  <a:solidFill>
                    <a:srgbClr val="A6A6A6"/>
                  </a:solidFill>
                  <a:latin typeface="Tw Cen MT" panose="020B0602020104020603" pitchFamily="34" charset="0"/>
                </a:rPr>
                <a:t>Statistiques</a:t>
              </a:r>
              <a:r>
                <a:rPr lang="en-US" sz="1400" b="1" dirty="0">
                  <a:solidFill>
                    <a:srgbClr val="A6A6A6"/>
                  </a:solidFill>
                  <a:latin typeface="Tw Cen MT" panose="020B0602020104020603" pitchFamily="34" charset="0"/>
                </a:rPr>
                <a:t>, communication, validation</a:t>
              </a:r>
            </a:p>
          </p:txBody>
        </p:sp>
      </p:grpSp>
      <p:sp>
        <p:nvSpPr>
          <p:cNvPr id="42" name="Titre 1">
            <a:extLst>
              <a:ext uri="{FF2B5EF4-FFF2-40B4-BE49-F238E27FC236}">
                <a16:creationId xmlns:a16="http://schemas.microsoft.com/office/drawing/2014/main" id="{19477793-0573-465A-A582-3436DE2E7EA9}"/>
              </a:ext>
            </a:extLst>
          </p:cNvPr>
          <p:cNvSpPr txBox="1">
            <a:spLocks/>
          </p:cNvSpPr>
          <p:nvPr/>
        </p:nvSpPr>
        <p:spPr>
          <a:xfrm>
            <a:off x="694828" y="227630"/>
            <a:ext cx="7416824" cy="646331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fr-FR" sz="3600" dirty="0">
                <a:solidFill>
                  <a:srgbClr val="00A7DE"/>
                </a:solidFill>
                <a:latin typeface="Calibri" pitchFamily="34" charset="0"/>
                <a:cs typeface="Calibri" pitchFamily="34" charset="0"/>
              </a:rPr>
              <a:t>Les interfaces iPackEPS</a:t>
            </a:r>
          </a:p>
        </p:txBody>
      </p:sp>
    </p:spTree>
    <p:extLst>
      <p:ext uri="{BB962C8B-B14F-4D97-AF65-F5344CB8AC3E}">
        <p14:creationId xmlns:p14="http://schemas.microsoft.com/office/powerpoint/2010/main" val="68214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721C3CA-B884-44B8-BC5B-7E37108D1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2ECE-AA50-41E4-93FF-CB2CF7643C24}" type="slidenum">
              <a:rPr lang="fr-FR" smtClean="0"/>
              <a:t>23</a:t>
            </a:fld>
            <a:endParaRPr lang="fr-FR"/>
          </a:p>
        </p:txBody>
      </p:sp>
      <p:sp>
        <p:nvSpPr>
          <p:cNvPr id="7" name="TextBox 47">
            <a:extLst>
              <a:ext uri="{FF2B5EF4-FFF2-40B4-BE49-F238E27FC236}">
                <a16:creationId xmlns:a16="http://schemas.microsoft.com/office/drawing/2014/main" id="{69D11699-1FB9-490B-A4CC-B620D8E96D1D}"/>
              </a:ext>
            </a:extLst>
          </p:cNvPr>
          <p:cNvSpPr txBox="1"/>
          <p:nvPr/>
        </p:nvSpPr>
        <p:spPr>
          <a:xfrm>
            <a:off x="2467579" y="187925"/>
            <a:ext cx="6545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EE9524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Interface IA IPR-EPS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9C34B967-3344-4852-BCF2-2E0BF68DC504}"/>
              </a:ext>
            </a:extLst>
          </p:cNvPr>
          <p:cNvSpPr txBox="1">
            <a:spLocks/>
          </p:cNvSpPr>
          <p:nvPr/>
        </p:nvSpPr>
        <p:spPr>
          <a:xfrm>
            <a:off x="2411760" y="1164821"/>
            <a:ext cx="6732240" cy="646331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b="1" kern="1200">
                <a:solidFill>
                  <a:schemeClr val="accen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  <a:extLst/>
          </a:lstStyle>
          <a:p>
            <a:r>
              <a:rPr lang="fr-FR" sz="3600" dirty="0"/>
              <a:t>Accès via portail Arena académique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9C0DEB72-118D-4FF2-A2D1-E4B92CC60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92" y="1984947"/>
            <a:ext cx="8118880" cy="410834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1F62C2F-5DF7-4263-B26F-F5738527611E}"/>
              </a:ext>
            </a:extLst>
          </p:cNvPr>
          <p:cNvSpPr txBox="1"/>
          <p:nvPr/>
        </p:nvSpPr>
        <p:spPr>
          <a:xfrm>
            <a:off x="3563888" y="5070594"/>
            <a:ext cx="3240360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iPackEPS – IA IPR EPS</a:t>
            </a:r>
            <a:endParaRPr lang="fr-FR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898688CE-201D-4979-B54A-3FECB337855A}"/>
              </a:ext>
            </a:extLst>
          </p:cNvPr>
          <p:cNvSpPr/>
          <p:nvPr/>
        </p:nvSpPr>
        <p:spPr>
          <a:xfrm>
            <a:off x="3491880" y="4922684"/>
            <a:ext cx="2376264" cy="576064"/>
          </a:xfrm>
          <a:prstGeom prst="ellipse">
            <a:avLst/>
          </a:prstGeom>
          <a:noFill/>
          <a:ln w="38100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1" name="Group 57">
            <a:extLst>
              <a:ext uri="{FF2B5EF4-FFF2-40B4-BE49-F238E27FC236}">
                <a16:creationId xmlns:a16="http://schemas.microsoft.com/office/drawing/2014/main" id="{F12530D4-7AA2-4596-87B5-32B375D40E37}"/>
              </a:ext>
            </a:extLst>
          </p:cNvPr>
          <p:cNvGrpSpPr/>
          <p:nvPr/>
        </p:nvGrpSpPr>
        <p:grpSpPr>
          <a:xfrm>
            <a:off x="-74908" y="10628"/>
            <a:ext cx="2486668" cy="1508152"/>
            <a:chOff x="6381342" y="2182683"/>
            <a:chExt cx="1805441" cy="1894017"/>
          </a:xfrm>
        </p:grpSpPr>
        <p:sp>
          <p:nvSpPr>
            <p:cNvPr id="32" name="Rectangle: Top Corners Rounded 18">
              <a:extLst>
                <a:ext uri="{FF2B5EF4-FFF2-40B4-BE49-F238E27FC236}">
                  <a16:creationId xmlns:a16="http://schemas.microsoft.com/office/drawing/2014/main" id="{FB0D7CE3-009A-4F07-831B-3AEB12109745}"/>
                </a:ext>
              </a:extLst>
            </p:cNvPr>
            <p:cNvSpPr/>
            <p:nvPr/>
          </p:nvSpPr>
          <p:spPr>
            <a:xfrm>
              <a:off x="6488272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21">
              <a:extLst>
                <a:ext uri="{FF2B5EF4-FFF2-40B4-BE49-F238E27FC236}">
                  <a16:creationId xmlns:a16="http://schemas.microsoft.com/office/drawing/2014/main" id="{F066EE63-78F8-4038-BBA3-82FB596E493B}"/>
                </a:ext>
              </a:extLst>
            </p:cNvPr>
            <p:cNvSpPr txBox="1"/>
            <p:nvPr/>
          </p:nvSpPr>
          <p:spPr>
            <a:xfrm>
              <a:off x="6381342" y="2182683"/>
              <a:ext cx="1805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Pilotage</a:t>
              </a:r>
            </a:p>
          </p:txBody>
        </p:sp>
        <p:sp>
          <p:nvSpPr>
            <p:cNvPr id="34" name="TextBox 26">
              <a:extLst>
                <a:ext uri="{FF2B5EF4-FFF2-40B4-BE49-F238E27FC236}">
                  <a16:creationId xmlns:a16="http://schemas.microsoft.com/office/drawing/2014/main" id="{2D1471C9-A539-4010-8CE3-EF45567D1667}"/>
                </a:ext>
              </a:extLst>
            </p:cNvPr>
            <p:cNvSpPr txBox="1"/>
            <p:nvPr/>
          </p:nvSpPr>
          <p:spPr>
            <a:xfrm>
              <a:off x="6836846" y="2563851"/>
              <a:ext cx="894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834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721C3CA-B884-44B8-BC5B-7E37108D1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2ECE-AA50-41E4-93FF-CB2CF7643C24}" type="slidenum">
              <a:rPr lang="fr-FR" smtClean="0"/>
              <a:t>24</a:t>
            </a:fld>
            <a:endParaRPr lang="fr-FR"/>
          </a:p>
        </p:txBody>
      </p:sp>
      <p:sp>
        <p:nvSpPr>
          <p:cNvPr id="7" name="TextBox 47">
            <a:extLst>
              <a:ext uri="{FF2B5EF4-FFF2-40B4-BE49-F238E27FC236}">
                <a16:creationId xmlns:a16="http://schemas.microsoft.com/office/drawing/2014/main" id="{69D11699-1FB9-490B-A4CC-B620D8E96D1D}"/>
              </a:ext>
            </a:extLst>
          </p:cNvPr>
          <p:cNvSpPr txBox="1"/>
          <p:nvPr/>
        </p:nvSpPr>
        <p:spPr>
          <a:xfrm>
            <a:off x="7362193" y="0"/>
            <a:ext cx="17767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EE9524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Interface IA IPR-EPS</a:t>
            </a:r>
          </a:p>
        </p:txBody>
      </p:sp>
      <p:grpSp>
        <p:nvGrpSpPr>
          <p:cNvPr id="19" name="Group 57">
            <a:extLst>
              <a:ext uri="{FF2B5EF4-FFF2-40B4-BE49-F238E27FC236}">
                <a16:creationId xmlns:a16="http://schemas.microsoft.com/office/drawing/2014/main" id="{794406B2-43E7-48A7-80BE-74D020EF54AE}"/>
              </a:ext>
            </a:extLst>
          </p:cNvPr>
          <p:cNvGrpSpPr/>
          <p:nvPr/>
        </p:nvGrpSpPr>
        <p:grpSpPr>
          <a:xfrm>
            <a:off x="-26343" y="96097"/>
            <a:ext cx="2150071" cy="922826"/>
            <a:chOff x="6381342" y="2182683"/>
            <a:chExt cx="1805441" cy="1894017"/>
          </a:xfrm>
        </p:grpSpPr>
        <p:sp>
          <p:nvSpPr>
            <p:cNvPr id="20" name="Rectangle: Top Corners Rounded 18">
              <a:extLst>
                <a:ext uri="{FF2B5EF4-FFF2-40B4-BE49-F238E27FC236}">
                  <a16:creationId xmlns:a16="http://schemas.microsoft.com/office/drawing/2014/main" id="{F3422619-8994-410F-9765-19B792268E74}"/>
                </a:ext>
              </a:extLst>
            </p:cNvPr>
            <p:cNvSpPr/>
            <p:nvPr/>
          </p:nvSpPr>
          <p:spPr>
            <a:xfrm>
              <a:off x="6488272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E7657B02-FA22-46D0-A0F3-5903428F7110}"/>
                </a:ext>
              </a:extLst>
            </p:cNvPr>
            <p:cNvSpPr txBox="1"/>
            <p:nvPr/>
          </p:nvSpPr>
          <p:spPr>
            <a:xfrm>
              <a:off x="6381342" y="2182683"/>
              <a:ext cx="1805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Pilotage</a:t>
              </a:r>
            </a:p>
          </p:txBody>
        </p:sp>
        <p:sp>
          <p:nvSpPr>
            <p:cNvPr id="22" name="TextBox 26">
              <a:extLst>
                <a:ext uri="{FF2B5EF4-FFF2-40B4-BE49-F238E27FC236}">
                  <a16:creationId xmlns:a16="http://schemas.microsoft.com/office/drawing/2014/main" id="{5B4DB6BC-0970-4DE5-B262-6BD2061EA0DE}"/>
                </a:ext>
              </a:extLst>
            </p:cNvPr>
            <p:cNvSpPr txBox="1"/>
            <p:nvPr/>
          </p:nvSpPr>
          <p:spPr>
            <a:xfrm>
              <a:off x="6836846" y="2963779"/>
              <a:ext cx="894432" cy="811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3</a:t>
              </a:r>
            </a:p>
          </p:txBody>
        </p: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ED77B971-C788-4E1B-AE77-E544B7CAA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189298"/>
            <a:ext cx="6009273" cy="5069006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4AE8D9D0-519F-4743-A8AE-136630E8C49D}"/>
              </a:ext>
            </a:extLst>
          </p:cNvPr>
          <p:cNvSpPr txBox="1">
            <a:spLocks/>
          </p:cNvSpPr>
          <p:nvPr/>
        </p:nvSpPr>
        <p:spPr>
          <a:xfrm>
            <a:off x="1996385" y="170375"/>
            <a:ext cx="7147615" cy="107005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b="1" kern="1200">
                <a:solidFill>
                  <a:schemeClr val="accen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  <a:extLst/>
          </a:lstStyle>
          <a:p>
            <a:pPr algn="ctr"/>
            <a:r>
              <a:rPr lang="fr-FR" sz="3600" dirty="0">
                <a:solidFill>
                  <a:srgbClr val="EE9524"/>
                </a:solidFill>
              </a:rPr>
              <a:t>Tableau de bord</a:t>
            </a:r>
          </a:p>
        </p:txBody>
      </p:sp>
      <p:sp>
        <p:nvSpPr>
          <p:cNvPr id="14" name="Flèche : haut 13">
            <a:extLst>
              <a:ext uri="{FF2B5EF4-FFF2-40B4-BE49-F238E27FC236}">
                <a16:creationId xmlns:a16="http://schemas.microsoft.com/office/drawing/2014/main" id="{C65D6532-F2DF-4AC6-8079-CD225429218B}"/>
              </a:ext>
            </a:extLst>
          </p:cNvPr>
          <p:cNvSpPr/>
          <p:nvPr/>
        </p:nvSpPr>
        <p:spPr>
          <a:xfrm>
            <a:off x="2267744" y="5394559"/>
            <a:ext cx="648072" cy="1008112"/>
          </a:xfrm>
          <a:prstGeom prst="upArrow">
            <a:avLst/>
          </a:prstGeom>
          <a:noFill/>
          <a:ln w="38100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25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721C3CA-B884-44B8-BC5B-7E37108D1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2ECE-AA50-41E4-93FF-CB2CF7643C24}" type="slidenum">
              <a:rPr lang="fr-FR" smtClean="0"/>
              <a:t>25</a:t>
            </a:fld>
            <a:endParaRPr lang="fr-FR"/>
          </a:p>
        </p:txBody>
      </p:sp>
      <p:sp>
        <p:nvSpPr>
          <p:cNvPr id="7" name="TextBox 47">
            <a:extLst>
              <a:ext uri="{FF2B5EF4-FFF2-40B4-BE49-F238E27FC236}">
                <a16:creationId xmlns:a16="http://schemas.microsoft.com/office/drawing/2014/main" id="{69D11699-1FB9-490B-A4CC-B620D8E96D1D}"/>
              </a:ext>
            </a:extLst>
          </p:cNvPr>
          <p:cNvSpPr txBox="1"/>
          <p:nvPr/>
        </p:nvSpPr>
        <p:spPr>
          <a:xfrm>
            <a:off x="7362193" y="0"/>
            <a:ext cx="17767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EE9524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Interface IA IPR-EPS</a:t>
            </a:r>
          </a:p>
        </p:txBody>
      </p:sp>
      <p:grpSp>
        <p:nvGrpSpPr>
          <p:cNvPr id="19" name="Group 57">
            <a:extLst>
              <a:ext uri="{FF2B5EF4-FFF2-40B4-BE49-F238E27FC236}">
                <a16:creationId xmlns:a16="http://schemas.microsoft.com/office/drawing/2014/main" id="{794406B2-43E7-48A7-80BE-74D020EF54AE}"/>
              </a:ext>
            </a:extLst>
          </p:cNvPr>
          <p:cNvGrpSpPr/>
          <p:nvPr/>
        </p:nvGrpSpPr>
        <p:grpSpPr>
          <a:xfrm>
            <a:off x="-26343" y="96097"/>
            <a:ext cx="2150071" cy="922826"/>
            <a:chOff x="6381342" y="2182683"/>
            <a:chExt cx="1805441" cy="1894017"/>
          </a:xfrm>
        </p:grpSpPr>
        <p:sp>
          <p:nvSpPr>
            <p:cNvPr id="20" name="Rectangle: Top Corners Rounded 18">
              <a:extLst>
                <a:ext uri="{FF2B5EF4-FFF2-40B4-BE49-F238E27FC236}">
                  <a16:creationId xmlns:a16="http://schemas.microsoft.com/office/drawing/2014/main" id="{F3422619-8994-410F-9765-19B792268E74}"/>
                </a:ext>
              </a:extLst>
            </p:cNvPr>
            <p:cNvSpPr/>
            <p:nvPr/>
          </p:nvSpPr>
          <p:spPr>
            <a:xfrm>
              <a:off x="6488272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E7657B02-FA22-46D0-A0F3-5903428F7110}"/>
                </a:ext>
              </a:extLst>
            </p:cNvPr>
            <p:cNvSpPr txBox="1"/>
            <p:nvPr/>
          </p:nvSpPr>
          <p:spPr>
            <a:xfrm>
              <a:off x="6381342" y="2182683"/>
              <a:ext cx="1805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Pilotage</a:t>
              </a:r>
            </a:p>
          </p:txBody>
        </p:sp>
        <p:sp>
          <p:nvSpPr>
            <p:cNvPr id="22" name="TextBox 26">
              <a:extLst>
                <a:ext uri="{FF2B5EF4-FFF2-40B4-BE49-F238E27FC236}">
                  <a16:creationId xmlns:a16="http://schemas.microsoft.com/office/drawing/2014/main" id="{5B4DB6BC-0970-4DE5-B262-6BD2061EA0DE}"/>
                </a:ext>
              </a:extLst>
            </p:cNvPr>
            <p:cNvSpPr txBox="1"/>
            <p:nvPr/>
          </p:nvSpPr>
          <p:spPr>
            <a:xfrm>
              <a:off x="6836846" y="2963779"/>
              <a:ext cx="894432" cy="811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3</a:t>
              </a:r>
            </a:p>
          </p:txBody>
        </p:sp>
      </p:grpSp>
      <p:sp>
        <p:nvSpPr>
          <p:cNvPr id="13" name="Titre 1">
            <a:extLst>
              <a:ext uri="{FF2B5EF4-FFF2-40B4-BE49-F238E27FC236}">
                <a16:creationId xmlns:a16="http://schemas.microsoft.com/office/drawing/2014/main" id="{4AE8D9D0-519F-4743-A8AE-136630E8C49D}"/>
              </a:ext>
            </a:extLst>
          </p:cNvPr>
          <p:cNvSpPr txBox="1">
            <a:spLocks/>
          </p:cNvSpPr>
          <p:nvPr/>
        </p:nvSpPr>
        <p:spPr>
          <a:xfrm>
            <a:off x="1996385" y="170375"/>
            <a:ext cx="7147615" cy="107005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b="1" kern="1200">
                <a:solidFill>
                  <a:schemeClr val="accen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  <a:extLst/>
          </a:lstStyle>
          <a:p>
            <a:pPr algn="ctr"/>
            <a:r>
              <a:rPr lang="fr-FR" sz="3600" dirty="0">
                <a:solidFill>
                  <a:srgbClr val="EE9524"/>
                </a:solidFill>
              </a:rPr>
              <a:t>Gestion des dossiers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0CBC711-BB4F-450B-AFD3-65EE2A761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9" y="1914843"/>
            <a:ext cx="4333824" cy="3946299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556CB292-5EAA-4E1E-8D2F-A0210BAE2265}"/>
              </a:ext>
            </a:extLst>
          </p:cNvPr>
          <p:cNvSpPr txBox="1">
            <a:spLocks/>
          </p:cNvSpPr>
          <p:nvPr/>
        </p:nvSpPr>
        <p:spPr>
          <a:xfrm>
            <a:off x="214579" y="1213061"/>
            <a:ext cx="4357422" cy="107005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b="1" kern="1200">
                <a:solidFill>
                  <a:schemeClr val="accen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  <a:extLst/>
          </a:lstStyle>
          <a:p>
            <a:pPr algn="ctr"/>
            <a:r>
              <a:rPr lang="fr-FR" sz="3600" dirty="0">
                <a:solidFill>
                  <a:srgbClr val="EE9524"/>
                </a:solidFill>
              </a:rPr>
              <a:t>via iPackEPS…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568E64B8-CCF7-4F34-A1FE-CDA58C585989}"/>
              </a:ext>
            </a:extLst>
          </p:cNvPr>
          <p:cNvSpPr txBox="1">
            <a:spLocks/>
          </p:cNvSpPr>
          <p:nvPr/>
        </p:nvSpPr>
        <p:spPr>
          <a:xfrm>
            <a:off x="4642482" y="1203186"/>
            <a:ext cx="4603846" cy="107005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b="1" kern="1200">
                <a:solidFill>
                  <a:schemeClr val="accen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  <a:extLst/>
          </a:lstStyle>
          <a:p>
            <a:pPr algn="ctr"/>
            <a:r>
              <a:rPr lang="fr-FR" sz="3600" dirty="0">
                <a:solidFill>
                  <a:srgbClr val="EE9524"/>
                </a:solidFill>
              </a:rPr>
              <a:t>…ou via </a:t>
            </a:r>
            <a:r>
              <a:rPr lang="fr-FR" sz="3600" dirty="0" err="1">
                <a:solidFill>
                  <a:srgbClr val="EE9524"/>
                </a:solidFill>
              </a:rPr>
              <a:t>AcadémieEPS</a:t>
            </a:r>
            <a:endParaRPr lang="fr-FR" sz="3600" dirty="0">
              <a:solidFill>
                <a:srgbClr val="EE9524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B31E7F7-D81A-4023-842D-5926EB728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3094" y="2043474"/>
            <a:ext cx="4720426" cy="268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84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4C42335-E9C6-4C23-99F8-ED090094A37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380072" y="6407944"/>
            <a:ext cx="4508188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DC794AB-AE59-4C96-AE2A-10BA251E0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2ECE-AA50-41E4-93FF-CB2CF7643C24}" type="slidenum">
              <a:rPr lang="fr-FR" smtClean="0"/>
              <a:t>3</a:t>
            </a:fld>
            <a:endParaRPr lang="fr-FR"/>
          </a:p>
        </p:txBody>
      </p:sp>
      <p:grpSp>
        <p:nvGrpSpPr>
          <p:cNvPr id="10" name="Group 57">
            <a:extLst>
              <a:ext uri="{FF2B5EF4-FFF2-40B4-BE49-F238E27FC236}">
                <a16:creationId xmlns:a16="http://schemas.microsoft.com/office/drawing/2014/main" id="{7D3C078B-CEB9-4620-A5D3-291DB7E6B92E}"/>
              </a:ext>
            </a:extLst>
          </p:cNvPr>
          <p:cNvGrpSpPr/>
          <p:nvPr/>
        </p:nvGrpSpPr>
        <p:grpSpPr>
          <a:xfrm>
            <a:off x="6138100" y="911088"/>
            <a:ext cx="2486668" cy="1508152"/>
            <a:chOff x="6381342" y="2182683"/>
            <a:chExt cx="1805441" cy="1894017"/>
          </a:xfrm>
        </p:grpSpPr>
        <p:sp>
          <p:nvSpPr>
            <p:cNvPr id="11" name="Rectangle: Top Corners Rounded 18">
              <a:extLst>
                <a:ext uri="{FF2B5EF4-FFF2-40B4-BE49-F238E27FC236}">
                  <a16:creationId xmlns:a16="http://schemas.microsoft.com/office/drawing/2014/main" id="{D5BA45EC-2610-4853-96E7-8F2B614EAC35}"/>
                </a:ext>
              </a:extLst>
            </p:cNvPr>
            <p:cNvSpPr/>
            <p:nvPr/>
          </p:nvSpPr>
          <p:spPr>
            <a:xfrm>
              <a:off x="6488272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21">
              <a:extLst>
                <a:ext uri="{FF2B5EF4-FFF2-40B4-BE49-F238E27FC236}">
                  <a16:creationId xmlns:a16="http://schemas.microsoft.com/office/drawing/2014/main" id="{1B158939-7313-4572-8F56-CFA5448F3CD9}"/>
                </a:ext>
              </a:extLst>
            </p:cNvPr>
            <p:cNvSpPr txBox="1"/>
            <p:nvPr/>
          </p:nvSpPr>
          <p:spPr>
            <a:xfrm>
              <a:off x="6381342" y="2182683"/>
              <a:ext cx="1805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Pilotage</a:t>
              </a:r>
            </a:p>
          </p:txBody>
        </p:sp>
        <p:sp>
          <p:nvSpPr>
            <p:cNvPr id="13" name="TextBox 26">
              <a:extLst>
                <a:ext uri="{FF2B5EF4-FFF2-40B4-BE49-F238E27FC236}">
                  <a16:creationId xmlns:a16="http://schemas.microsoft.com/office/drawing/2014/main" id="{5CC49A67-E5A2-44BD-8210-1D0C5CE1FC24}"/>
                </a:ext>
              </a:extLst>
            </p:cNvPr>
            <p:cNvSpPr txBox="1"/>
            <p:nvPr/>
          </p:nvSpPr>
          <p:spPr>
            <a:xfrm>
              <a:off x="6836846" y="2563851"/>
              <a:ext cx="894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3</a:t>
              </a:r>
            </a:p>
          </p:txBody>
        </p:sp>
      </p:grpSp>
      <p:grpSp>
        <p:nvGrpSpPr>
          <p:cNvPr id="14" name="Group 56">
            <a:extLst>
              <a:ext uri="{FF2B5EF4-FFF2-40B4-BE49-F238E27FC236}">
                <a16:creationId xmlns:a16="http://schemas.microsoft.com/office/drawing/2014/main" id="{5FBE262C-452D-4E43-9EAA-3E58CE0688A2}"/>
              </a:ext>
            </a:extLst>
          </p:cNvPr>
          <p:cNvGrpSpPr/>
          <p:nvPr/>
        </p:nvGrpSpPr>
        <p:grpSpPr>
          <a:xfrm>
            <a:off x="3272670" y="908721"/>
            <a:ext cx="2468592" cy="1508152"/>
            <a:chOff x="3884465" y="2182683"/>
            <a:chExt cx="1805441" cy="1894017"/>
          </a:xfrm>
        </p:grpSpPr>
        <p:sp>
          <p:nvSpPr>
            <p:cNvPr id="15" name="Rectangle: Top Corners Rounded 14">
              <a:extLst>
                <a:ext uri="{FF2B5EF4-FFF2-40B4-BE49-F238E27FC236}">
                  <a16:creationId xmlns:a16="http://schemas.microsoft.com/office/drawing/2014/main" id="{52D186E4-D775-49A3-AC36-38BD7B057F58}"/>
                </a:ext>
              </a:extLst>
            </p:cNvPr>
            <p:cNvSpPr/>
            <p:nvPr/>
          </p:nvSpPr>
          <p:spPr>
            <a:xfrm>
              <a:off x="3991395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7">
              <a:extLst>
                <a:ext uri="{FF2B5EF4-FFF2-40B4-BE49-F238E27FC236}">
                  <a16:creationId xmlns:a16="http://schemas.microsoft.com/office/drawing/2014/main" id="{0682A551-B9E2-4629-9130-012E0BF55085}"/>
                </a:ext>
              </a:extLst>
            </p:cNvPr>
            <p:cNvSpPr txBox="1"/>
            <p:nvPr/>
          </p:nvSpPr>
          <p:spPr>
            <a:xfrm>
              <a:off x="3884465" y="2182683"/>
              <a:ext cx="1805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E6E7E9"/>
                  </a:solidFill>
                  <a:latin typeface="Tw Cen MT" panose="020B0602020104020603" pitchFamily="34" charset="0"/>
                </a:rPr>
                <a:t>Saisie</a:t>
              </a:r>
              <a:endParaRPr lang="en-US" sz="36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7" name="TextBox 27">
              <a:extLst>
                <a:ext uri="{FF2B5EF4-FFF2-40B4-BE49-F238E27FC236}">
                  <a16:creationId xmlns:a16="http://schemas.microsoft.com/office/drawing/2014/main" id="{DEE99217-50D7-4CA4-9866-4D00A5DCAFD9}"/>
                </a:ext>
              </a:extLst>
            </p:cNvPr>
            <p:cNvSpPr txBox="1"/>
            <p:nvPr/>
          </p:nvSpPr>
          <p:spPr>
            <a:xfrm>
              <a:off x="4339969" y="2563851"/>
              <a:ext cx="894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2</a:t>
              </a:r>
            </a:p>
          </p:txBody>
        </p:sp>
      </p:grpSp>
      <p:grpSp>
        <p:nvGrpSpPr>
          <p:cNvPr id="18" name="Group 53">
            <a:extLst>
              <a:ext uri="{FF2B5EF4-FFF2-40B4-BE49-F238E27FC236}">
                <a16:creationId xmlns:a16="http://schemas.microsoft.com/office/drawing/2014/main" id="{8C763073-7CB9-4E71-AE62-900239F6A08E}"/>
              </a:ext>
            </a:extLst>
          </p:cNvPr>
          <p:cNvGrpSpPr/>
          <p:nvPr/>
        </p:nvGrpSpPr>
        <p:grpSpPr>
          <a:xfrm>
            <a:off x="358816" y="911088"/>
            <a:ext cx="2424742" cy="1508152"/>
            <a:chOff x="1387588" y="2182683"/>
            <a:chExt cx="1805441" cy="1894017"/>
          </a:xfrm>
        </p:grpSpPr>
        <p:sp>
          <p:nvSpPr>
            <p:cNvPr id="19" name="Rectangle: Top Corners Rounded 11">
              <a:extLst>
                <a:ext uri="{FF2B5EF4-FFF2-40B4-BE49-F238E27FC236}">
                  <a16:creationId xmlns:a16="http://schemas.microsoft.com/office/drawing/2014/main" id="{6327DCA4-AB0C-4CED-9EA9-EC333A8C208A}"/>
                </a:ext>
              </a:extLst>
            </p:cNvPr>
            <p:cNvSpPr/>
            <p:nvPr/>
          </p:nvSpPr>
          <p:spPr>
            <a:xfrm>
              <a:off x="1494518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3">
              <a:extLst>
                <a:ext uri="{FF2B5EF4-FFF2-40B4-BE49-F238E27FC236}">
                  <a16:creationId xmlns:a16="http://schemas.microsoft.com/office/drawing/2014/main" id="{F65649C6-8155-4482-8F3F-3DF755E4F677}"/>
                </a:ext>
              </a:extLst>
            </p:cNvPr>
            <p:cNvSpPr txBox="1"/>
            <p:nvPr/>
          </p:nvSpPr>
          <p:spPr>
            <a:xfrm>
              <a:off x="1387588" y="2182683"/>
              <a:ext cx="180544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Technique</a:t>
              </a:r>
            </a:p>
          </p:txBody>
        </p:sp>
        <p:sp>
          <p:nvSpPr>
            <p:cNvPr id="21" name="TextBox 28">
              <a:extLst>
                <a:ext uri="{FF2B5EF4-FFF2-40B4-BE49-F238E27FC236}">
                  <a16:creationId xmlns:a16="http://schemas.microsoft.com/office/drawing/2014/main" id="{2913F684-528F-44AB-9D56-1900A1E59D23}"/>
                </a:ext>
              </a:extLst>
            </p:cNvPr>
            <p:cNvSpPr txBox="1"/>
            <p:nvPr/>
          </p:nvSpPr>
          <p:spPr>
            <a:xfrm>
              <a:off x="1843092" y="2563851"/>
              <a:ext cx="894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1</a:t>
              </a:r>
            </a:p>
          </p:txBody>
        </p:sp>
      </p:grpSp>
      <p:sp>
        <p:nvSpPr>
          <p:cNvPr id="22" name="Freeform: Shape 10">
            <a:extLst>
              <a:ext uri="{FF2B5EF4-FFF2-40B4-BE49-F238E27FC236}">
                <a16:creationId xmlns:a16="http://schemas.microsoft.com/office/drawing/2014/main" id="{C2D3D0EF-3315-4E2A-AC9D-0E97FF2CB5EC}"/>
              </a:ext>
            </a:extLst>
          </p:cNvPr>
          <p:cNvSpPr/>
          <p:nvPr/>
        </p:nvSpPr>
        <p:spPr>
          <a:xfrm flipV="1">
            <a:off x="465745" y="1871654"/>
            <a:ext cx="2176181" cy="2061402"/>
          </a:xfrm>
          <a:custGeom>
            <a:avLst/>
            <a:gdLst>
              <a:gd name="connsiteX0" fmla="*/ 0 w 1591582"/>
              <a:gd name="connsiteY0" fmla="*/ 3031986 h 3031986"/>
              <a:gd name="connsiteX1" fmla="*/ 357641 w 1591582"/>
              <a:gd name="connsiteY1" fmla="*/ 3031986 h 3031986"/>
              <a:gd name="connsiteX2" fmla="*/ 795791 w 1591582"/>
              <a:gd name="connsiteY2" fmla="*/ 2593836 h 3031986"/>
              <a:gd name="connsiteX3" fmla="*/ 1233941 w 1591582"/>
              <a:gd name="connsiteY3" fmla="*/ 3031986 h 3031986"/>
              <a:gd name="connsiteX4" fmla="*/ 1591582 w 1591582"/>
              <a:gd name="connsiteY4" fmla="*/ 3031986 h 3031986"/>
              <a:gd name="connsiteX5" fmla="*/ 1591582 w 1591582"/>
              <a:gd name="connsiteY5" fmla="*/ 314242 h 3031986"/>
              <a:gd name="connsiteX6" fmla="*/ 1277340 w 1591582"/>
              <a:gd name="connsiteY6" fmla="*/ 0 h 3031986"/>
              <a:gd name="connsiteX7" fmla="*/ 314242 w 1591582"/>
              <a:gd name="connsiteY7" fmla="*/ 0 h 3031986"/>
              <a:gd name="connsiteX8" fmla="*/ 0 w 1591582"/>
              <a:gd name="connsiteY8" fmla="*/ 314242 h 303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582" h="3031986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sx="107000" sy="107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15">
            <a:extLst>
              <a:ext uri="{FF2B5EF4-FFF2-40B4-BE49-F238E27FC236}">
                <a16:creationId xmlns:a16="http://schemas.microsoft.com/office/drawing/2014/main" id="{AE3181B7-6DFB-4D3E-8B64-25832EC904A9}"/>
              </a:ext>
            </a:extLst>
          </p:cNvPr>
          <p:cNvSpPr/>
          <p:nvPr/>
        </p:nvSpPr>
        <p:spPr>
          <a:xfrm flipV="1">
            <a:off x="3379599" y="1869287"/>
            <a:ext cx="2215458" cy="2061402"/>
          </a:xfrm>
          <a:custGeom>
            <a:avLst/>
            <a:gdLst>
              <a:gd name="connsiteX0" fmla="*/ 0 w 1591582"/>
              <a:gd name="connsiteY0" fmla="*/ 3031986 h 3031986"/>
              <a:gd name="connsiteX1" fmla="*/ 357641 w 1591582"/>
              <a:gd name="connsiteY1" fmla="*/ 3031986 h 3031986"/>
              <a:gd name="connsiteX2" fmla="*/ 795791 w 1591582"/>
              <a:gd name="connsiteY2" fmla="*/ 2593836 h 3031986"/>
              <a:gd name="connsiteX3" fmla="*/ 1233941 w 1591582"/>
              <a:gd name="connsiteY3" fmla="*/ 3031986 h 3031986"/>
              <a:gd name="connsiteX4" fmla="*/ 1591582 w 1591582"/>
              <a:gd name="connsiteY4" fmla="*/ 3031986 h 3031986"/>
              <a:gd name="connsiteX5" fmla="*/ 1591582 w 1591582"/>
              <a:gd name="connsiteY5" fmla="*/ 314242 h 3031986"/>
              <a:gd name="connsiteX6" fmla="*/ 1277340 w 1591582"/>
              <a:gd name="connsiteY6" fmla="*/ 0 h 3031986"/>
              <a:gd name="connsiteX7" fmla="*/ 314242 w 1591582"/>
              <a:gd name="connsiteY7" fmla="*/ 0 h 3031986"/>
              <a:gd name="connsiteX8" fmla="*/ 0 w 1591582"/>
              <a:gd name="connsiteY8" fmla="*/ 314242 h 303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582" h="3031986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sx="107000" sy="107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19">
            <a:extLst>
              <a:ext uri="{FF2B5EF4-FFF2-40B4-BE49-F238E27FC236}">
                <a16:creationId xmlns:a16="http://schemas.microsoft.com/office/drawing/2014/main" id="{6DBEA20F-796E-4692-92E5-EED9A469550E}"/>
              </a:ext>
            </a:extLst>
          </p:cNvPr>
          <p:cNvSpPr/>
          <p:nvPr/>
        </p:nvSpPr>
        <p:spPr>
          <a:xfrm flipV="1">
            <a:off x="6269651" y="1878812"/>
            <a:ext cx="2215458" cy="2061402"/>
          </a:xfrm>
          <a:custGeom>
            <a:avLst/>
            <a:gdLst>
              <a:gd name="connsiteX0" fmla="*/ 0 w 1591582"/>
              <a:gd name="connsiteY0" fmla="*/ 3031986 h 3031986"/>
              <a:gd name="connsiteX1" fmla="*/ 357641 w 1591582"/>
              <a:gd name="connsiteY1" fmla="*/ 3031986 h 3031986"/>
              <a:gd name="connsiteX2" fmla="*/ 795791 w 1591582"/>
              <a:gd name="connsiteY2" fmla="*/ 2593836 h 3031986"/>
              <a:gd name="connsiteX3" fmla="*/ 1233941 w 1591582"/>
              <a:gd name="connsiteY3" fmla="*/ 3031986 h 3031986"/>
              <a:gd name="connsiteX4" fmla="*/ 1591582 w 1591582"/>
              <a:gd name="connsiteY4" fmla="*/ 3031986 h 3031986"/>
              <a:gd name="connsiteX5" fmla="*/ 1591582 w 1591582"/>
              <a:gd name="connsiteY5" fmla="*/ 314242 h 3031986"/>
              <a:gd name="connsiteX6" fmla="*/ 1277340 w 1591582"/>
              <a:gd name="connsiteY6" fmla="*/ 0 h 3031986"/>
              <a:gd name="connsiteX7" fmla="*/ 314242 w 1591582"/>
              <a:gd name="connsiteY7" fmla="*/ 0 h 3031986"/>
              <a:gd name="connsiteX8" fmla="*/ 0 w 1591582"/>
              <a:gd name="connsiteY8" fmla="*/ 314242 h 303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582" h="3031986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sx="107000" sy="107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54">
            <a:extLst>
              <a:ext uri="{FF2B5EF4-FFF2-40B4-BE49-F238E27FC236}">
                <a16:creationId xmlns:a16="http://schemas.microsoft.com/office/drawing/2014/main" id="{40B44E08-0695-46B9-B729-E5267F74025E}"/>
              </a:ext>
            </a:extLst>
          </p:cNvPr>
          <p:cNvGrpSpPr/>
          <p:nvPr/>
        </p:nvGrpSpPr>
        <p:grpSpPr>
          <a:xfrm>
            <a:off x="453626" y="2204865"/>
            <a:ext cx="2176181" cy="1409781"/>
            <a:chOff x="1508711" y="3837441"/>
            <a:chExt cx="1591582" cy="1770477"/>
          </a:xfrm>
        </p:grpSpPr>
        <p:sp>
          <p:nvSpPr>
            <p:cNvPr id="31" name="TextBox 45">
              <a:extLst>
                <a:ext uri="{FF2B5EF4-FFF2-40B4-BE49-F238E27FC236}">
                  <a16:creationId xmlns:a16="http://schemas.microsoft.com/office/drawing/2014/main" id="{0E2BDB27-BC0B-4C2C-B4F1-41F6EDAB502E}"/>
                </a:ext>
              </a:extLst>
            </p:cNvPr>
            <p:cNvSpPr txBox="1"/>
            <p:nvPr/>
          </p:nvSpPr>
          <p:spPr>
            <a:xfrm>
              <a:off x="1508711" y="3837441"/>
              <a:ext cx="1591582" cy="1662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EF3078"/>
                  </a:solidFill>
                  <a:latin typeface="Tw Cen MT" panose="020B0602020104020603" pitchFamily="34" charset="0"/>
                </a:rPr>
                <a:t>Admin iPackEPS</a:t>
              </a:r>
            </a:p>
            <a:p>
              <a:pPr algn="ctr"/>
              <a:endParaRPr lang="en-US" sz="800" b="1" dirty="0">
                <a:solidFill>
                  <a:srgbClr val="EF3078"/>
                </a:solidFill>
                <a:latin typeface="Tw Cen MT" panose="020B0602020104020603" pitchFamily="34" charset="0"/>
              </a:endParaRPr>
            </a:p>
            <a:p>
              <a:pPr algn="ctr"/>
              <a:r>
                <a:rPr lang="en-US" b="1" dirty="0" err="1">
                  <a:solidFill>
                    <a:srgbClr val="EF3078"/>
                  </a:solidFill>
                  <a:latin typeface="Tw Cen MT" panose="020B0602020104020603" pitchFamily="34" charset="0"/>
                </a:rPr>
                <a:t>Correspondant</a:t>
              </a:r>
              <a:r>
                <a:rPr lang="en-US" b="1" dirty="0">
                  <a:solidFill>
                    <a:srgbClr val="EF3078"/>
                  </a:solidFill>
                  <a:latin typeface="Tw Cen MT" panose="020B0602020104020603" pitchFamily="34" charset="0"/>
                </a:rPr>
                <a:t> iPackEPS</a:t>
              </a:r>
            </a:p>
            <a:p>
              <a:pPr algn="ctr"/>
              <a:endParaRPr lang="en-US" b="1" dirty="0">
                <a:solidFill>
                  <a:srgbClr val="EF3078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2" name="TextBox 46">
              <a:extLst>
                <a:ext uri="{FF2B5EF4-FFF2-40B4-BE49-F238E27FC236}">
                  <a16:creationId xmlns:a16="http://schemas.microsoft.com/office/drawing/2014/main" id="{8ED9164A-6985-4AEB-9986-C2F56F149706}"/>
                </a:ext>
              </a:extLst>
            </p:cNvPr>
            <p:cNvSpPr txBox="1"/>
            <p:nvPr/>
          </p:nvSpPr>
          <p:spPr>
            <a:xfrm>
              <a:off x="1508711" y="5084698"/>
              <a:ext cx="15915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A6A6A6"/>
                  </a:solidFill>
                  <a:latin typeface="Tw Cen MT" panose="020B0602020104020603" pitchFamily="34" charset="0"/>
                </a:rPr>
                <a:t>Installation / configurations </a:t>
              </a:r>
              <a:r>
                <a:rPr lang="en-US" sz="1400" b="1" dirty="0" err="1">
                  <a:solidFill>
                    <a:srgbClr val="A6A6A6"/>
                  </a:solidFill>
                  <a:latin typeface="Tw Cen MT" panose="020B0602020104020603" pitchFamily="34" charset="0"/>
                </a:rPr>
                <a:t>serveurs</a:t>
              </a:r>
              <a:endParaRPr lang="en-US" sz="1400" b="1" dirty="0">
                <a:solidFill>
                  <a:srgbClr val="A6A6A6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33" name="Group 55">
            <a:extLst>
              <a:ext uri="{FF2B5EF4-FFF2-40B4-BE49-F238E27FC236}">
                <a16:creationId xmlns:a16="http://schemas.microsoft.com/office/drawing/2014/main" id="{C7D6F551-2A51-4CDD-8C24-A9656C97879B}"/>
              </a:ext>
            </a:extLst>
          </p:cNvPr>
          <p:cNvGrpSpPr/>
          <p:nvPr/>
        </p:nvGrpSpPr>
        <p:grpSpPr>
          <a:xfrm>
            <a:off x="3379599" y="2166534"/>
            <a:ext cx="2247831" cy="1552000"/>
            <a:chOff x="3977674" y="3642051"/>
            <a:chExt cx="1643984" cy="1949085"/>
          </a:xfrm>
        </p:grpSpPr>
        <p:sp>
          <p:nvSpPr>
            <p:cNvPr id="34" name="TextBox 47">
              <a:extLst>
                <a:ext uri="{FF2B5EF4-FFF2-40B4-BE49-F238E27FC236}">
                  <a16:creationId xmlns:a16="http://schemas.microsoft.com/office/drawing/2014/main" id="{22A1ECB1-C24D-4378-B162-9D77040D2CE5}"/>
                </a:ext>
              </a:extLst>
            </p:cNvPr>
            <p:cNvSpPr txBox="1"/>
            <p:nvPr/>
          </p:nvSpPr>
          <p:spPr>
            <a:xfrm>
              <a:off x="3977674" y="3642051"/>
              <a:ext cx="1591582" cy="1314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3A1A4"/>
                  </a:solidFill>
                  <a:latin typeface="Tw Cen MT" panose="020B0602020104020603" pitchFamily="34" charset="0"/>
                </a:rPr>
                <a:t>Professeur EPS</a:t>
              </a:r>
            </a:p>
            <a:p>
              <a:pPr algn="ctr"/>
              <a:endParaRPr lang="en-US" sz="800" b="1" dirty="0">
                <a:solidFill>
                  <a:srgbClr val="03A1A4"/>
                </a:solidFill>
                <a:latin typeface="Tw Cen MT" panose="020B0602020104020603" pitchFamily="34" charset="0"/>
              </a:endParaRPr>
            </a:p>
            <a:p>
              <a:pPr algn="ctr"/>
              <a:r>
                <a:rPr lang="en-US" b="1" dirty="0">
                  <a:solidFill>
                    <a:srgbClr val="03A1A4"/>
                  </a:solidFill>
                  <a:latin typeface="Tw Cen MT" panose="020B0602020104020603" pitchFamily="34" charset="0"/>
                </a:rPr>
                <a:t>CPC-CPD EPS</a:t>
              </a:r>
            </a:p>
            <a:p>
              <a:pPr algn="ctr"/>
              <a:endParaRPr lang="en-US" b="1" dirty="0">
                <a:solidFill>
                  <a:srgbClr val="03A1A4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5" name="TextBox 48">
              <a:extLst>
                <a:ext uri="{FF2B5EF4-FFF2-40B4-BE49-F238E27FC236}">
                  <a16:creationId xmlns:a16="http://schemas.microsoft.com/office/drawing/2014/main" id="{68901C4E-3473-4221-8862-A9FC61FBA35A}"/>
                </a:ext>
              </a:extLst>
            </p:cNvPr>
            <p:cNvSpPr txBox="1"/>
            <p:nvPr/>
          </p:nvSpPr>
          <p:spPr>
            <a:xfrm>
              <a:off x="4030076" y="5067916"/>
              <a:ext cx="15915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>
                  <a:solidFill>
                    <a:srgbClr val="A6A6A6"/>
                  </a:solidFill>
                  <a:latin typeface="Tw Cen MT" panose="020B0602020104020603" pitchFamily="34" charset="0"/>
                </a:rPr>
                <a:t>Données</a:t>
              </a:r>
              <a:r>
                <a:rPr lang="en-US" sz="1400" b="1" dirty="0">
                  <a:solidFill>
                    <a:srgbClr val="A6A6A6"/>
                  </a:solidFill>
                  <a:latin typeface="Tw Cen MT" panose="020B0602020104020603" pitchFamily="34" charset="0"/>
                </a:rPr>
                <a:t> Élèves / profs / </a:t>
              </a:r>
              <a:r>
                <a:rPr lang="en-US" sz="1400" b="1" dirty="0" err="1">
                  <a:solidFill>
                    <a:srgbClr val="A6A6A6"/>
                  </a:solidFill>
                  <a:latin typeface="Tw Cen MT" panose="020B0602020104020603" pitchFamily="34" charset="0"/>
                </a:rPr>
                <a:t>classe</a:t>
              </a:r>
              <a:r>
                <a:rPr lang="en-US" sz="1400" b="1" dirty="0">
                  <a:solidFill>
                    <a:srgbClr val="A6A6A6"/>
                  </a:solidFill>
                  <a:latin typeface="Tw Cen MT" panose="020B0602020104020603" pitchFamily="34" charset="0"/>
                </a:rPr>
                <a:t> /  EDT…</a:t>
              </a:r>
            </a:p>
          </p:txBody>
        </p:sp>
      </p:grpSp>
      <p:grpSp>
        <p:nvGrpSpPr>
          <p:cNvPr id="36" name="Group 58">
            <a:extLst>
              <a:ext uri="{FF2B5EF4-FFF2-40B4-BE49-F238E27FC236}">
                <a16:creationId xmlns:a16="http://schemas.microsoft.com/office/drawing/2014/main" id="{E833F414-17C6-490A-8852-42D64FE310EE}"/>
              </a:ext>
            </a:extLst>
          </p:cNvPr>
          <p:cNvGrpSpPr/>
          <p:nvPr/>
        </p:nvGrpSpPr>
        <p:grpSpPr>
          <a:xfrm>
            <a:off x="6259375" y="2204864"/>
            <a:ext cx="2218118" cy="1517615"/>
            <a:chOff x="6480756" y="3384102"/>
            <a:chExt cx="1622253" cy="1905902"/>
          </a:xfrm>
        </p:grpSpPr>
        <p:sp>
          <p:nvSpPr>
            <p:cNvPr id="37" name="TextBox 49">
              <a:extLst>
                <a:ext uri="{FF2B5EF4-FFF2-40B4-BE49-F238E27FC236}">
                  <a16:creationId xmlns:a16="http://schemas.microsoft.com/office/drawing/2014/main" id="{8B2E0935-6AA3-4129-9330-3DA7A2B7DE95}"/>
                </a:ext>
              </a:extLst>
            </p:cNvPr>
            <p:cNvSpPr txBox="1"/>
            <p:nvPr/>
          </p:nvSpPr>
          <p:spPr>
            <a:xfrm>
              <a:off x="6480756" y="3384102"/>
              <a:ext cx="1591582" cy="1662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EE9524"/>
                  </a:solidFill>
                  <a:latin typeface="Tw Cen MT" panose="020B0602020104020603" pitchFamily="34" charset="0"/>
                </a:rPr>
                <a:t>IA-IPR</a:t>
              </a:r>
            </a:p>
            <a:p>
              <a:pPr algn="ctr"/>
              <a:endParaRPr lang="en-US" sz="400" b="1" dirty="0">
                <a:solidFill>
                  <a:srgbClr val="EE9524"/>
                </a:solidFill>
                <a:latin typeface="Tw Cen MT" panose="020B0602020104020603" pitchFamily="34" charset="0"/>
              </a:endParaRPr>
            </a:p>
            <a:p>
              <a:pPr algn="ctr"/>
              <a:r>
                <a:rPr lang="en-US" b="1" dirty="0">
                  <a:solidFill>
                    <a:srgbClr val="EE9524"/>
                  </a:solidFill>
                  <a:latin typeface="Tw Cen MT" panose="020B0602020104020603" pitchFamily="34" charset="0"/>
                </a:rPr>
                <a:t>Chef </a:t>
              </a:r>
              <a:r>
                <a:rPr lang="en-US" b="1" dirty="0" err="1">
                  <a:solidFill>
                    <a:srgbClr val="EE9524"/>
                  </a:solidFill>
                  <a:latin typeface="Tw Cen MT" panose="020B0602020104020603" pitchFamily="34" charset="0"/>
                </a:rPr>
                <a:t>Établissement</a:t>
              </a:r>
              <a:endParaRPr lang="en-US" b="1" dirty="0">
                <a:solidFill>
                  <a:srgbClr val="EE9524"/>
                </a:solidFill>
                <a:latin typeface="Tw Cen MT" panose="020B0602020104020603" pitchFamily="34" charset="0"/>
              </a:endParaRPr>
            </a:p>
            <a:p>
              <a:pPr algn="ctr"/>
              <a:endParaRPr lang="en-US" sz="400" b="1" dirty="0">
                <a:solidFill>
                  <a:srgbClr val="EE9524"/>
                </a:solidFill>
                <a:latin typeface="Tw Cen MT" panose="020B0602020104020603" pitchFamily="34" charset="0"/>
              </a:endParaRPr>
            </a:p>
            <a:p>
              <a:pPr algn="ctr"/>
              <a:r>
                <a:rPr lang="en-US" b="1" dirty="0">
                  <a:solidFill>
                    <a:srgbClr val="EE9524"/>
                  </a:solidFill>
                  <a:latin typeface="Tw Cen MT" panose="020B0602020104020603" pitchFamily="34" charset="0"/>
                </a:rPr>
                <a:t>UNSS</a:t>
              </a:r>
            </a:p>
            <a:p>
              <a:pPr algn="ctr"/>
              <a:endParaRPr lang="en-US" b="1" dirty="0">
                <a:solidFill>
                  <a:srgbClr val="EE9524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8" name="TextBox 50">
              <a:extLst>
                <a:ext uri="{FF2B5EF4-FFF2-40B4-BE49-F238E27FC236}">
                  <a16:creationId xmlns:a16="http://schemas.microsoft.com/office/drawing/2014/main" id="{18411BEE-7CC7-4968-836C-084774EF620F}"/>
                </a:ext>
              </a:extLst>
            </p:cNvPr>
            <p:cNvSpPr txBox="1"/>
            <p:nvPr/>
          </p:nvSpPr>
          <p:spPr>
            <a:xfrm>
              <a:off x="6511427" y="4766784"/>
              <a:ext cx="15915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>
                  <a:solidFill>
                    <a:srgbClr val="A6A6A6"/>
                  </a:solidFill>
                  <a:latin typeface="Tw Cen MT" panose="020B0602020104020603" pitchFamily="34" charset="0"/>
                </a:rPr>
                <a:t>Statistiques</a:t>
              </a:r>
              <a:r>
                <a:rPr lang="en-US" sz="1400" b="1" dirty="0">
                  <a:solidFill>
                    <a:srgbClr val="A6A6A6"/>
                  </a:solidFill>
                  <a:latin typeface="Tw Cen MT" panose="020B0602020104020603" pitchFamily="34" charset="0"/>
                </a:rPr>
                <a:t>, communication, validation</a:t>
              </a:r>
            </a:p>
          </p:txBody>
        </p:sp>
      </p:grpSp>
      <p:sp>
        <p:nvSpPr>
          <p:cNvPr id="42" name="Titre 1">
            <a:extLst>
              <a:ext uri="{FF2B5EF4-FFF2-40B4-BE49-F238E27FC236}">
                <a16:creationId xmlns:a16="http://schemas.microsoft.com/office/drawing/2014/main" id="{19477793-0573-465A-A582-3436DE2E7EA9}"/>
              </a:ext>
            </a:extLst>
          </p:cNvPr>
          <p:cNvSpPr txBox="1">
            <a:spLocks/>
          </p:cNvSpPr>
          <p:nvPr/>
        </p:nvSpPr>
        <p:spPr>
          <a:xfrm>
            <a:off x="694828" y="227630"/>
            <a:ext cx="7416824" cy="646331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fr-FR" sz="3600" dirty="0">
                <a:solidFill>
                  <a:srgbClr val="00A7DE"/>
                </a:solidFill>
                <a:latin typeface="Calibri" pitchFamily="34" charset="0"/>
                <a:cs typeface="Calibri" pitchFamily="34" charset="0"/>
              </a:rPr>
              <a:t>Les interfaces iPackEPS</a:t>
            </a:r>
          </a:p>
        </p:txBody>
      </p:sp>
      <p:grpSp>
        <p:nvGrpSpPr>
          <p:cNvPr id="43" name="Group 61">
            <a:extLst>
              <a:ext uri="{FF2B5EF4-FFF2-40B4-BE49-F238E27FC236}">
                <a16:creationId xmlns:a16="http://schemas.microsoft.com/office/drawing/2014/main" id="{0ABD8C06-19E9-4F61-8F08-7EF47394BD79}"/>
              </a:ext>
            </a:extLst>
          </p:cNvPr>
          <p:cNvGrpSpPr/>
          <p:nvPr/>
        </p:nvGrpSpPr>
        <p:grpSpPr>
          <a:xfrm>
            <a:off x="2627784" y="4077072"/>
            <a:ext cx="3462514" cy="1866900"/>
            <a:chOff x="8977232" y="2209800"/>
            <a:chExt cx="1805441" cy="1866900"/>
          </a:xfrm>
        </p:grpSpPr>
        <p:sp>
          <p:nvSpPr>
            <p:cNvPr id="44" name="Rectangle: Top Corners Rounded 22">
              <a:extLst>
                <a:ext uri="{FF2B5EF4-FFF2-40B4-BE49-F238E27FC236}">
                  <a16:creationId xmlns:a16="http://schemas.microsoft.com/office/drawing/2014/main" id="{38A064D1-4AEA-489D-8890-48B85DE674DA}"/>
                </a:ext>
              </a:extLst>
            </p:cNvPr>
            <p:cNvSpPr/>
            <p:nvPr/>
          </p:nvSpPr>
          <p:spPr>
            <a:xfrm>
              <a:off x="9092078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24">
              <a:extLst>
                <a:ext uri="{FF2B5EF4-FFF2-40B4-BE49-F238E27FC236}">
                  <a16:creationId xmlns:a16="http://schemas.microsoft.com/office/drawing/2014/main" id="{DE4EF764-CA7A-4184-952F-E9164140ABBD}"/>
                </a:ext>
              </a:extLst>
            </p:cNvPr>
            <p:cNvSpPr txBox="1"/>
            <p:nvPr/>
          </p:nvSpPr>
          <p:spPr>
            <a:xfrm>
              <a:off x="9440652" y="2563851"/>
              <a:ext cx="894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4</a:t>
              </a:r>
            </a:p>
          </p:txBody>
        </p:sp>
        <p:sp>
          <p:nvSpPr>
            <p:cNvPr id="46" name="TextBox 25">
              <a:extLst>
                <a:ext uri="{FF2B5EF4-FFF2-40B4-BE49-F238E27FC236}">
                  <a16:creationId xmlns:a16="http://schemas.microsoft.com/office/drawing/2014/main" id="{E056D058-8180-4634-A87F-B4D56B7D618C}"/>
                </a:ext>
              </a:extLst>
            </p:cNvPr>
            <p:cNvSpPr txBox="1"/>
            <p:nvPr/>
          </p:nvSpPr>
          <p:spPr>
            <a:xfrm>
              <a:off x="8977232" y="2244124"/>
              <a:ext cx="180544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Liaison </a:t>
              </a:r>
              <a:r>
                <a:rPr lang="en-US" sz="3600" b="1" dirty="0" err="1">
                  <a:solidFill>
                    <a:srgbClr val="E6E7E9"/>
                  </a:solidFill>
                  <a:latin typeface="Tw Cen MT" panose="020B0602020104020603" pitchFamily="34" charset="0"/>
                </a:rPr>
                <a:t>logiciels</a:t>
              </a:r>
              <a:endParaRPr lang="en-US" sz="36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47" name="Freeform: Shape 23">
            <a:extLst>
              <a:ext uri="{FF2B5EF4-FFF2-40B4-BE49-F238E27FC236}">
                <a16:creationId xmlns:a16="http://schemas.microsoft.com/office/drawing/2014/main" id="{C9DB3471-D550-4A8A-A2BC-CAFC810D4091}"/>
              </a:ext>
            </a:extLst>
          </p:cNvPr>
          <p:cNvSpPr/>
          <p:nvPr/>
        </p:nvSpPr>
        <p:spPr>
          <a:xfrm flipV="1">
            <a:off x="2848038" y="5010521"/>
            <a:ext cx="3052371" cy="1741364"/>
          </a:xfrm>
          <a:custGeom>
            <a:avLst/>
            <a:gdLst>
              <a:gd name="connsiteX0" fmla="*/ 0 w 1591582"/>
              <a:gd name="connsiteY0" fmla="*/ 3031986 h 3031986"/>
              <a:gd name="connsiteX1" fmla="*/ 357641 w 1591582"/>
              <a:gd name="connsiteY1" fmla="*/ 3031986 h 3031986"/>
              <a:gd name="connsiteX2" fmla="*/ 795791 w 1591582"/>
              <a:gd name="connsiteY2" fmla="*/ 2593836 h 3031986"/>
              <a:gd name="connsiteX3" fmla="*/ 1233941 w 1591582"/>
              <a:gd name="connsiteY3" fmla="*/ 3031986 h 3031986"/>
              <a:gd name="connsiteX4" fmla="*/ 1591582 w 1591582"/>
              <a:gd name="connsiteY4" fmla="*/ 3031986 h 3031986"/>
              <a:gd name="connsiteX5" fmla="*/ 1591582 w 1591582"/>
              <a:gd name="connsiteY5" fmla="*/ 314242 h 3031986"/>
              <a:gd name="connsiteX6" fmla="*/ 1277340 w 1591582"/>
              <a:gd name="connsiteY6" fmla="*/ 0 h 3031986"/>
              <a:gd name="connsiteX7" fmla="*/ 314242 w 1591582"/>
              <a:gd name="connsiteY7" fmla="*/ 0 h 3031986"/>
              <a:gd name="connsiteX8" fmla="*/ 0 w 1591582"/>
              <a:gd name="connsiteY8" fmla="*/ 314242 h 303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582" h="3031986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sx="107000" sy="107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59">
            <a:extLst>
              <a:ext uri="{FF2B5EF4-FFF2-40B4-BE49-F238E27FC236}">
                <a16:creationId xmlns:a16="http://schemas.microsoft.com/office/drawing/2014/main" id="{A7BBBE78-2FD3-4BB8-89FA-AAE9DC49C991}"/>
              </a:ext>
            </a:extLst>
          </p:cNvPr>
          <p:cNvGrpSpPr/>
          <p:nvPr/>
        </p:nvGrpSpPr>
        <p:grpSpPr>
          <a:xfrm>
            <a:off x="2782647" y="5346049"/>
            <a:ext cx="3052371" cy="1240374"/>
            <a:chOff x="9087242" y="3837442"/>
            <a:chExt cx="1591582" cy="1240374"/>
          </a:xfrm>
        </p:grpSpPr>
        <p:sp>
          <p:nvSpPr>
            <p:cNvPr id="50" name="TextBox 51">
              <a:extLst>
                <a:ext uri="{FF2B5EF4-FFF2-40B4-BE49-F238E27FC236}">
                  <a16:creationId xmlns:a16="http://schemas.microsoft.com/office/drawing/2014/main" id="{D9603880-6FA9-4E45-9F1A-9AF09A3B41E3}"/>
                </a:ext>
              </a:extLst>
            </p:cNvPr>
            <p:cNvSpPr txBox="1"/>
            <p:nvPr/>
          </p:nvSpPr>
          <p:spPr>
            <a:xfrm>
              <a:off x="9087242" y="3837442"/>
              <a:ext cx="159158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C7CBB"/>
                  </a:solidFill>
                  <a:latin typeface="Tw Cen MT" panose="020B0602020104020603" pitchFamily="34" charset="0"/>
                </a:rPr>
                <a:t>CollègeEPS</a:t>
              </a:r>
            </a:p>
            <a:p>
              <a:pPr algn="ctr"/>
              <a:endParaRPr lang="en-US" sz="900" b="1" dirty="0">
                <a:solidFill>
                  <a:srgbClr val="1C7CBB"/>
                </a:solidFill>
                <a:latin typeface="Tw Cen MT" panose="020B0602020104020603" pitchFamily="34" charset="0"/>
              </a:endParaRPr>
            </a:p>
            <a:p>
              <a:pPr algn="ctr"/>
              <a:r>
                <a:rPr lang="en-US" b="1" dirty="0">
                  <a:solidFill>
                    <a:srgbClr val="1C7CBB"/>
                  </a:solidFill>
                  <a:latin typeface="Tw Cen MT" panose="020B0602020104020603" pitchFamily="34" charset="0"/>
                </a:rPr>
                <a:t>AcadémieEPS</a:t>
              </a:r>
            </a:p>
          </p:txBody>
        </p:sp>
        <p:sp>
          <p:nvSpPr>
            <p:cNvPr id="51" name="TextBox 52">
              <a:extLst>
                <a:ext uri="{FF2B5EF4-FFF2-40B4-BE49-F238E27FC236}">
                  <a16:creationId xmlns:a16="http://schemas.microsoft.com/office/drawing/2014/main" id="{5DC4B5C6-E1D0-42F5-A2D5-0C89807EAF72}"/>
                </a:ext>
              </a:extLst>
            </p:cNvPr>
            <p:cNvSpPr txBox="1"/>
            <p:nvPr/>
          </p:nvSpPr>
          <p:spPr>
            <a:xfrm>
              <a:off x="9087242" y="4770039"/>
              <a:ext cx="15915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>
                  <a:solidFill>
                    <a:srgbClr val="A6A6A6"/>
                  </a:solidFill>
                  <a:latin typeface="Tw Cen MT" panose="020B0602020104020603" pitchFamily="34" charset="0"/>
                </a:rPr>
                <a:t>Fonctionnalités</a:t>
              </a:r>
              <a:r>
                <a:rPr lang="en-US" sz="1400" b="1" dirty="0">
                  <a:solidFill>
                    <a:srgbClr val="A6A6A6"/>
                  </a:solidFill>
                  <a:latin typeface="Tw Cen MT" panose="020B0602020104020603" pitchFamily="34" charset="0"/>
                </a:rPr>
                <a:t> </a:t>
              </a:r>
              <a:r>
                <a:rPr lang="en-US" sz="1400" b="1" dirty="0" err="1">
                  <a:solidFill>
                    <a:srgbClr val="A6A6A6"/>
                  </a:solidFill>
                  <a:latin typeface="Tw Cen MT" panose="020B0602020104020603" pitchFamily="34" charset="0"/>
                </a:rPr>
                <a:t>avancées</a:t>
              </a:r>
              <a:endParaRPr lang="en-US" sz="1400" b="1" dirty="0">
                <a:solidFill>
                  <a:srgbClr val="A6A6A6"/>
                </a:solidFill>
                <a:latin typeface="Tw Cen MT" panose="020B06020201040206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421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32">
            <a:extLst>
              <a:ext uri="{FF2B5EF4-FFF2-40B4-BE49-F238E27FC236}">
                <a16:creationId xmlns:a16="http://schemas.microsoft.com/office/drawing/2014/main" id="{F0E282A1-44E1-48B4-974C-1DB490CD1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295" y="1092075"/>
            <a:ext cx="3857634" cy="198341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endParaRPr lang="fr-FR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AutoShape 32">
            <a:extLst>
              <a:ext uri="{FF2B5EF4-FFF2-40B4-BE49-F238E27FC236}">
                <a16:creationId xmlns:a16="http://schemas.microsoft.com/office/drawing/2014/main" id="{F56EFAE8-1D9D-446E-AF84-1D7E43AC4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134" y="3157672"/>
            <a:ext cx="1858108" cy="195286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endParaRPr lang="fr-FR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EFB64-A9BD-496E-9970-C49EEE1BD0DC}" type="slidenum">
              <a:rPr lang="fr-FR">
                <a:solidFill>
                  <a:srgbClr val="00A7DE"/>
                </a:solidFill>
              </a:rPr>
              <a:t>4</a:t>
            </a:fld>
            <a:endParaRPr lang="fr-FR" dirty="0">
              <a:solidFill>
                <a:srgbClr val="00A7DE"/>
              </a:solidFill>
            </a:endParaRPr>
          </a:p>
        </p:txBody>
      </p:sp>
      <p:sp>
        <p:nvSpPr>
          <p:cNvPr id="37" name="AutoShape 32">
            <a:extLst>
              <a:ext uri="{FF2B5EF4-FFF2-40B4-BE49-F238E27FC236}">
                <a16:creationId xmlns:a16="http://schemas.microsoft.com/office/drawing/2014/main" id="{DBE7287F-0DC1-4B62-A557-D2D2F7CCD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509" y="5134446"/>
            <a:ext cx="1692910" cy="36004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AcadémieEPS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" name="AutoShape 32">
            <a:extLst>
              <a:ext uri="{FF2B5EF4-FFF2-40B4-BE49-F238E27FC236}">
                <a16:creationId xmlns:a16="http://schemas.microsoft.com/office/drawing/2014/main" id="{70D982B6-F267-4454-806B-60000C2EE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509" y="6038221"/>
            <a:ext cx="1692910" cy="36004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 LycéeEPS )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" name="Titre 1">
            <a:extLst>
              <a:ext uri="{FF2B5EF4-FFF2-40B4-BE49-F238E27FC236}">
                <a16:creationId xmlns:a16="http://schemas.microsoft.com/office/drawing/2014/main" id="{241B33B8-8F4A-4577-BD49-35D15F551728}"/>
              </a:ext>
            </a:extLst>
          </p:cNvPr>
          <p:cNvSpPr txBox="1">
            <a:spLocks/>
          </p:cNvSpPr>
          <p:nvPr/>
        </p:nvSpPr>
        <p:spPr>
          <a:xfrm>
            <a:off x="694828" y="227630"/>
            <a:ext cx="7416824" cy="646331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fr-FR" sz="3600" dirty="0">
                <a:solidFill>
                  <a:srgbClr val="00A7DE"/>
                </a:solidFill>
                <a:latin typeface="Calibri" pitchFamily="34" charset="0"/>
                <a:cs typeface="Calibri" pitchFamily="34" charset="0"/>
              </a:rPr>
              <a:t>Architecture iPackEPS</a:t>
            </a:r>
          </a:p>
        </p:txBody>
      </p:sp>
      <p:sp>
        <p:nvSpPr>
          <p:cNvPr id="24" name="Organigramme : Disque magnétique 23">
            <a:extLst>
              <a:ext uri="{FF2B5EF4-FFF2-40B4-BE49-F238E27FC236}">
                <a16:creationId xmlns:a16="http://schemas.microsoft.com/office/drawing/2014/main" id="{F7E98796-CEF1-4E22-AEC0-741E8F9FA8B0}"/>
              </a:ext>
            </a:extLst>
          </p:cNvPr>
          <p:cNvSpPr/>
          <p:nvPr/>
        </p:nvSpPr>
        <p:spPr>
          <a:xfrm>
            <a:off x="573476" y="1268760"/>
            <a:ext cx="715818" cy="1119661"/>
          </a:xfrm>
          <a:prstGeom prst="flowChartMagneticDisk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fr-FR" sz="1200" dirty="0">
                <a:latin typeface="Arial" panose="020B060402020202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5" name="Organigramme : Disque magnétique 24">
            <a:extLst>
              <a:ext uri="{FF2B5EF4-FFF2-40B4-BE49-F238E27FC236}">
                <a16:creationId xmlns:a16="http://schemas.microsoft.com/office/drawing/2014/main" id="{F21F45AE-4B6C-4DAE-9CEF-25CC542AF645}"/>
              </a:ext>
            </a:extLst>
          </p:cNvPr>
          <p:cNvSpPr/>
          <p:nvPr/>
        </p:nvSpPr>
        <p:spPr>
          <a:xfrm>
            <a:off x="1760490" y="1300506"/>
            <a:ext cx="715818" cy="1119661"/>
          </a:xfrm>
          <a:prstGeom prst="flowChartMagneticDisk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fr-FR" sz="1200" dirty="0">
                <a:latin typeface="Arial" panose="020B060402020202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6" name="Organigramme : Disque magnétique 25">
            <a:extLst>
              <a:ext uri="{FF2B5EF4-FFF2-40B4-BE49-F238E27FC236}">
                <a16:creationId xmlns:a16="http://schemas.microsoft.com/office/drawing/2014/main" id="{862CDEE7-87C1-4B75-BD03-6E0563C58AC8}"/>
              </a:ext>
            </a:extLst>
          </p:cNvPr>
          <p:cNvSpPr/>
          <p:nvPr/>
        </p:nvSpPr>
        <p:spPr>
          <a:xfrm>
            <a:off x="2920801" y="1300507"/>
            <a:ext cx="715818" cy="1119661"/>
          </a:xfrm>
          <a:prstGeom prst="flowChartMagneticDisk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fr-FR" sz="1200" dirty="0">
                <a:latin typeface="Arial" panose="020B060402020202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7" name="Text Box 93">
            <a:extLst>
              <a:ext uri="{FF2B5EF4-FFF2-40B4-BE49-F238E27FC236}">
                <a16:creationId xmlns:a16="http://schemas.microsoft.com/office/drawing/2014/main" id="{12D50459-47C9-4F6D-99B3-08ADEF6DF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978" y="2420888"/>
            <a:ext cx="1343798" cy="184732"/>
          </a:xfrm>
          <a:prstGeom prst="rect">
            <a:avLst/>
          </a:prstGeom>
          <a:noFill/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Ramsese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Etablissements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Text Box 93">
            <a:extLst>
              <a:ext uri="{FF2B5EF4-FFF2-40B4-BE49-F238E27FC236}">
                <a16:creationId xmlns:a16="http://schemas.microsoft.com/office/drawing/2014/main" id="{08AF5D46-0070-4951-9291-EF4FEC36F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9605" y="2420888"/>
            <a:ext cx="1097587" cy="184732"/>
          </a:xfrm>
          <a:prstGeom prst="rect">
            <a:avLst/>
          </a:prstGeom>
          <a:noFill/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EPP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Enseignants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AutoShape 32">
            <a:extLst>
              <a:ext uri="{FF2B5EF4-FFF2-40B4-BE49-F238E27FC236}">
                <a16:creationId xmlns:a16="http://schemas.microsoft.com/office/drawing/2014/main" id="{A9D39878-BF53-4CD7-81E7-AE958CBAD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3239" y="1569546"/>
            <a:ext cx="2010153" cy="128275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fr-FR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Portail </a:t>
            </a:r>
            <a:r>
              <a:rPr lang="fr-FR" sz="1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Agriates</a:t>
            </a:r>
            <a:endParaRPr lang="fr-FR" sz="1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fr-FR" sz="1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fr-FR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1400" dirty="0">
                <a:solidFill>
                  <a:srgbClr val="EE95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Chef Etablissement</a:t>
            </a:r>
          </a:p>
        </p:txBody>
      </p:sp>
      <p:sp>
        <p:nvSpPr>
          <p:cNvPr id="30" name="AutoShape 32">
            <a:extLst>
              <a:ext uri="{FF2B5EF4-FFF2-40B4-BE49-F238E27FC236}">
                <a16:creationId xmlns:a16="http://schemas.microsoft.com/office/drawing/2014/main" id="{2A81EFCE-8EFD-4E88-A23D-1B5BA6EAB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0207" y="1879628"/>
            <a:ext cx="2010153" cy="176024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fr-FR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Portail Intranet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fr-FR" sz="1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fr-FR" sz="1400" dirty="0">
                <a:solidFill>
                  <a:srgbClr val="EF307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Administrateur</a:t>
            </a:r>
          </a:p>
          <a:p>
            <a:pPr marL="285750" lvl="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fr-FR" sz="1400" dirty="0">
                <a:solidFill>
                  <a:srgbClr val="EF307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Correspondant PackEPS</a:t>
            </a:r>
          </a:p>
          <a:p>
            <a:pPr marL="285750" lvl="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fr-FR" sz="1400" dirty="0">
                <a:solidFill>
                  <a:srgbClr val="EE95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IA-IPR / CT</a:t>
            </a:r>
          </a:p>
        </p:txBody>
      </p:sp>
      <p:sp>
        <p:nvSpPr>
          <p:cNvPr id="32" name="AutoShape 32">
            <a:extLst>
              <a:ext uri="{FF2B5EF4-FFF2-40B4-BE49-F238E27FC236}">
                <a16:creationId xmlns:a16="http://schemas.microsoft.com/office/drawing/2014/main" id="{9C683EF2-3193-4FDA-9795-5921585F0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3788" y="4452216"/>
            <a:ext cx="2010153" cy="174572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fr-FR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Portail </a:t>
            </a:r>
            <a:r>
              <a:rPr lang="fr-FR" sz="1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externet</a:t>
            </a:r>
            <a:endParaRPr lang="fr-FR" sz="1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fr-FR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fr-FR" sz="1400" dirty="0">
                <a:solidFill>
                  <a:srgbClr val="03A1A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Professeur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fr-FR" sz="1400" dirty="0">
                <a:solidFill>
                  <a:srgbClr val="EE95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UNSS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-"/>
            </a:pPr>
            <a:r>
              <a:rPr lang="fr-FR" sz="1400" dirty="0">
                <a:solidFill>
                  <a:srgbClr val="03A1A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Directeur École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fr-FR" sz="1400" dirty="0">
                <a:solidFill>
                  <a:srgbClr val="03A1A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CPC / CPD EPS</a:t>
            </a:r>
          </a:p>
        </p:txBody>
      </p:sp>
      <p:sp>
        <p:nvSpPr>
          <p:cNvPr id="33" name="AutoShape 32">
            <a:extLst>
              <a:ext uri="{FF2B5EF4-FFF2-40B4-BE49-F238E27FC236}">
                <a16:creationId xmlns:a16="http://schemas.microsoft.com/office/drawing/2014/main" id="{5BD8D5C3-9A62-4E8A-8DBE-06FF20CDA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509" y="5589239"/>
            <a:ext cx="1692910" cy="36004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CollegeEPS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Text Box 93">
            <a:extLst>
              <a:ext uri="{FF2B5EF4-FFF2-40B4-BE49-F238E27FC236}">
                <a16:creationId xmlns:a16="http://schemas.microsoft.com/office/drawing/2014/main" id="{0E3003F4-C056-449E-B63C-CB5F7D5AD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192" y="2420888"/>
            <a:ext cx="1097587" cy="184732"/>
          </a:xfrm>
          <a:prstGeom prst="rect">
            <a:avLst/>
          </a:prstGeom>
          <a:noFill/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Siècle - </a:t>
            </a:r>
            <a:r>
              <a:rPr lang="fr-FR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Sconet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Organigramme : Disque magnétique 33">
            <a:extLst>
              <a:ext uri="{FF2B5EF4-FFF2-40B4-BE49-F238E27FC236}">
                <a16:creationId xmlns:a16="http://schemas.microsoft.com/office/drawing/2014/main" id="{6D070BDC-F2F1-4A34-858E-3E6001D670E0}"/>
              </a:ext>
            </a:extLst>
          </p:cNvPr>
          <p:cNvSpPr/>
          <p:nvPr/>
        </p:nvSpPr>
        <p:spPr>
          <a:xfrm>
            <a:off x="791490" y="3435176"/>
            <a:ext cx="715818" cy="1119661"/>
          </a:xfrm>
          <a:prstGeom prst="flowChartMagneticDisk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fr-FR" sz="1200" dirty="0">
                <a:latin typeface="Arial" panose="020B060402020202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6" name="Text Box 93">
            <a:extLst>
              <a:ext uri="{FF2B5EF4-FFF2-40B4-BE49-F238E27FC236}">
                <a16:creationId xmlns:a16="http://schemas.microsoft.com/office/drawing/2014/main" id="{26AB870C-7E05-4987-8B7D-19C26A541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041" y="4684428"/>
            <a:ext cx="1343798" cy="184732"/>
          </a:xfrm>
          <a:prstGeom prst="rect">
            <a:avLst/>
          </a:prstGeom>
          <a:noFill/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iPackEPS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Flèche : double flèche horizontale 10">
            <a:extLst>
              <a:ext uri="{FF2B5EF4-FFF2-40B4-BE49-F238E27FC236}">
                <a16:creationId xmlns:a16="http://schemas.microsoft.com/office/drawing/2014/main" id="{72339010-FBBB-431E-86A1-C461892C1246}"/>
              </a:ext>
            </a:extLst>
          </p:cNvPr>
          <p:cNvSpPr/>
          <p:nvPr/>
        </p:nvSpPr>
        <p:spPr>
          <a:xfrm>
            <a:off x="2155719" y="4442301"/>
            <a:ext cx="2224353" cy="225956"/>
          </a:xfrm>
          <a:prstGeom prst="left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 : bas 12">
            <a:extLst>
              <a:ext uri="{FF2B5EF4-FFF2-40B4-BE49-F238E27FC236}">
                <a16:creationId xmlns:a16="http://schemas.microsoft.com/office/drawing/2014/main" id="{6DCA02E9-A222-4BCE-AA5A-57B10353B370}"/>
              </a:ext>
            </a:extLst>
          </p:cNvPr>
          <p:cNvSpPr/>
          <p:nvPr/>
        </p:nvSpPr>
        <p:spPr>
          <a:xfrm rot="19851751">
            <a:off x="4192737" y="3003274"/>
            <a:ext cx="149467" cy="127319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0" name="Flèche : double flèche verticale 19">
            <a:extLst>
              <a:ext uri="{FF2B5EF4-FFF2-40B4-BE49-F238E27FC236}">
                <a16:creationId xmlns:a16="http://schemas.microsoft.com/office/drawing/2014/main" id="{3C30DDB8-EEA1-45DF-9A54-C0F994643A00}"/>
              </a:ext>
            </a:extLst>
          </p:cNvPr>
          <p:cNvSpPr/>
          <p:nvPr/>
        </p:nvSpPr>
        <p:spPr>
          <a:xfrm>
            <a:off x="5400462" y="2947666"/>
            <a:ext cx="216024" cy="914864"/>
          </a:xfrm>
          <a:prstGeom prst="up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Flèche : double flèche verticale 38">
            <a:extLst>
              <a:ext uri="{FF2B5EF4-FFF2-40B4-BE49-F238E27FC236}">
                <a16:creationId xmlns:a16="http://schemas.microsoft.com/office/drawing/2014/main" id="{1832AD9F-CF07-4D73-AC2A-D9F5EB6188F7}"/>
              </a:ext>
            </a:extLst>
          </p:cNvPr>
          <p:cNvSpPr/>
          <p:nvPr/>
        </p:nvSpPr>
        <p:spPr>
          <a:xfrm rot="3435929">
            <a:off x="6501127" y="3301971"/>
            <a:ext cx="216024" cy="914864"/>
          </a:xfrm>
          <a:prstGeom prst="up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Flèche : double flèche verticale 39">
            <a:extLst>
              <a:ext uri="{FF2B5EF4-FFF2-40B4-BE49-F238E27FC236}">
                <a16:creationId xmlns:a16="http://schemas.microsoft.com/office/drawing/2014/main" id="{B8922CBF-4020-4E9A-BB6E-3E9FCBB76FD3}"/>
              </a:ext>
            </a:extLst>
          </p:cNvPr>
          <p:cNvSpPr/>
          <p:nvPr/>
        </p:nvSpPr>
        <p:spPr>
          <a:xfrm rot="7308972">
            <a:off x="6416552" y="4921988"/>
            <a:ext cx="216024" cy="914864"/>
          </a:xfrm>
          <a:prstGeom prst="up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 : virage 20">
            <a:extLst>
              <a:ext uri="{FF2B5EF4-FFF2-40B4-BE49-F238E27FC236}">
                <a16:creationId xmlns:a16="http://schemas.microsoft.com/office/drawing/2014/main" id="{79E177BF-8BC8-46C7-A069-35DEC4B76CEE}"/>
              </a:ext>
            </a:extLst>
          </p:cNvPr>
          <p:cNvSpPr/>
          <p:nvPr/>
        </p:nvSpPr>
        <p:spPr>
          <a:xfrm rot="10800000">
            <a:off x="4788022" y="5348801"/>
            <a:ext cx="891287" cy="564374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85A5B209-CF2D-4673-9244-C253FFB3C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616" y="4107298"/>
            <a:ext cx="1707745" cy="91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63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4C42335-E9C6-4C23-99F8-ED090094A37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380072" y="6407944"/>
            <a:ext cx="4508188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DC794AB-AE59-4C96-AE2A-10BA251E0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2ECE-AA50-41E4-93FF-CB2CF7643C24}" type="slidenum">
              <a:rPr lang="fr-FR" smtClean="0"/>
              <a:t>5</a:t>
            </a:fld>
            <a:endParaRPr lang="fr-FR"/>
          </a:p>
        </p:txBody>
      </p:sp>
      <p:grpSp>
        <p:nvGrpSpPr>
          <p:cNvPr id="18" name="Group 53">
            <a:extLst>
              <a:ext uri="{FF2B5EF4-FFF2-40B4-BE49-F238E27FC236}">
                <a16:creationId xmlns:a16="http://schemas.microsoft.com/office/drawing/2014/main" id="{8C763073-7CB9-4E71-AE62-900239F6A08E}"/>
              </a:ext>
            </a:extLst>
          </p:cNvPr>
          <p:cNvGrpSpPr/>
          <p:nvPr/>
        </p:nvGrpSpPr>
        <p:grpSpPr>
          <a:xfrm>
            <a:off x="3376980" y="1820362"/>
            <a:ext cx="2424742" cy="1508152"/>
            <a:chOff x="1387588" y="2182683"/>
            <a:chExt cx="1805441" cy="1894017"/>
          </a:xfrm>
        </p:grpSpPr>
        <p:sp>
          <p:nvSpPr>
            <p:cNvPr id="19" name="Rectangle: Top Corners Rounded 11">
              <a:extLst>
                <a:ext uri="{FF2B5EF4-FFF2-40B4-BE49-F238E27FC236}">
                  <a16:creationId xmlns:a16="http://schemas.microsoft.com/office/drawing/2014/main" id="{6327DCA4-AB0C-4CED-9EA9-EC333A8C208A}"/>
                </a:ext>
              </a:extLst>
            </p:cNvPr>
            <p:cNvSpPr/>
            <p:nvPr/>
          </p:nvSpPr>
          <p:spPr>
            <a:xfrm>
              <a:off x="1494518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3">
              <a:extLst>
                <a:ext uri="{FF2B5EF4-FFF2-40B4-BE49-F238E27FC236}">
                  <a16:creationId xmlns:a16="http://schemas.microsoft.com/office/drawing/2014/main" id="{F65649C6-8155-4482-8F3F-3DF755E4F677}"/>
                </a:ext>
              </a:extLst>
            </p:cNvPr>
            <p:cNvSpPr txBox="1"/>
            <p:nvPr/>
          </p:nvSpPr>
          <p:spPr>
            <a:xfrm>
              <a:off x="1387588" y="2182683"/>
              <a:ext cx="180544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Technique</a:t>
              </a:r>
            </a:p>
          </p:txBody>
        </p:sp>
        <p:sp>
          <p:nvSpPr>
            <p:cNvPr id="21" name="TextBox 28">
              <a:extLst>
                <a:ext uri="{FF2B5EF4-FFF2-40B4-BE49-F238E27FC236}">
                  <a16:creationId xmlns:a16="http://schemas.microsoft.com/office/drawing/2014/main" id="{2913F684-528F-44AB-9D56-1900A1E59D23}"/>
                </a:ext>
              </a:extLst>
            </p:cNvPr>
            <p:cNvSpPr txBox="1"/>
            <p:nvPr/>
          </p:nvSpPr>
          <p:spPr>
            <a:xfrm>
              <a:off x="1843092" y="2563851"/>
              <a:ext cx="894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1</a:t>
              </a:r>
            </a:p>
          </p:txBody>
        </p:sp>
      </p:grpSp>
      <p:sp>
        <p:nvSpPr>
          <p:cNvPr id="22" name="Freeform: Shape 10">
            <a:extLst>
              <a:ext uri="{FF2B5EF4-FFF2-40B4-BE49-F238E27FC236}">
                <a16:creationId xmlns:a16="http://schemas.microsoft.com/office/drawing/2014/main" id="{C2D3D0EF-3315-4E2A-AC9D-0E97FF2CB5EC}"/>
              </a:ext>
            </a:extLst>
          </p:cNvPr>
          <p:cNvSpPr/>
          <p:nvPr/>
        </p:nvSpPr>
        <p:spPr>
          <a:xfrm flipV="1">
            <a:off x="3483909" y="2780928"/>
            <a:ext cx="2176181" cy="2061402"/>
          </a:xfrm>
          <a:custGeom>
            <a:avLst/>
            <a:gdLst>
              <a:gd name="connsiteX0" fmla="*/ 0 w 1591582"/>
              <a:gd name="connsiteY0" fmla="*/ 3031986 h 3031986"/>
              <a:gd name="connsiteX1" fmla="*/ 357641 w 1591582"/>
              <a:gd name="connsiteY1" fmla="*/ 3031986 h 3031986"/>
              <a:gd name="connsiteX2" fmla="*/ 795791 w 1591582"/>
              <a:gd name="connsiteY2" fmla="*/ 2593836 h 3031986"/>
              <a:gd name="connsiteX3" fmla="*/ 1233941 w 1591582"/>
              <a:gd name="connsiteY3" fmla="*/ 3031986 h 3031986"/>
              <a:gd name="connsiteX4" fmla="*/ 1591582 w 1591582"/>
              <a:gd name="connsiteY4" fmla="*/ 3031986 h 3031986"/>
              <a:gd name="connsiteX5" fmla="*/ 1591582 w 1591582"/>
              <a:gd name="connsiteY5" fmla="*/ 314242 h 3031986"/>
              <a:gd name="connsiteX6" fmla="*/ 1277340 w 1591582"/>
              <a:gd name="connsiteY6" fmla="*/ 0 h 3031986"/>
              <a:gd name="connsiteX7" fmla="*/ 314242 w 1591582"/>
              <a:gd name="connsiteY7" fmla="*/ 0 h 3031986"/>
              <a:gd name="connsiteX8" fmla="*/ 0 w 1591582"/>
              <a:gd name="connsiteY8" fmla="*/ 314242 h 303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582" h="3031986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sx="107000" sy="107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54">
            <a:extLst>
              <a:ext uri="{FF2B5EF4-FFF2-40B4-BE49-F238E27FC236}">
                <a16:creationId xmlns:a16="http://schemas.microsoft.com/office/drawing/2014/main" id="{40B44E08-0695-46B9-B729-E5267F74025E}"/>
              </a:ext>
            </a:extLst>
          </p:cNvPr>
          <p:cNvGrpSpPr/>
          <p:nvPr/>
        </p:nvGrpSpPr>
        <p:grpSpPr>
          <a:xfrm>
            <a:off x="3471790" y="3114139"/>
            <a:ext cx="2176181" cy="1409781"/>
            <a:chOff x="1508711" y="3837441"/>
            <a:chExt cx="1591582" cy="1770477"/>
          </a:xfrm>
        </p:grpSpPr>
        <p:sp>
          <p:nvSpPr>
            <p:cNvPr id="31" name="TextBox 45">
              <a:extLst>
                <a:ext uri="{FF2B5EF4-FFF2-40B4-BE49-F238E27FC236}">
                  <a16:creationId xmlns:a16="http://schemas.microsoft.com/office/drawing/2014/main" id="{0E2BDB27-BC0B-4C2C-B4F1-41F6EDAB502E}"/>
                </a:ext>
              </a:extLst>
            </p:cNvPr>
            <p:cNvSpPr txBox="1"/>
            <p:nvPr/>
          </p:nvSpPr>
          <p:spPr>
            <a:xfrm>
              <a:off x="1508711" y="3837441"/>
              <a:ext cx="1591582" cy="1662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EF3078"/>
                  </a:solidFill>
                  <a:latin typeface="Tw Cen MT" panose="020B0602020104020603" pitchFamily="34" charset="0"/>
                </a:rPr>
                <a:t>Admin iPackEPS</a:t>
              </a:r>
            </a:p>
            <a:p>
              <a:pPr algn="ctr"/>
              <a:endParaRPr lang="en-US" sz="800" b="1" dirty="0">
                <a:solidFill>
                  <a:srgbClr val="EF3078"/>
                </a:solidFill>
                <a:latin typeface="Tw Cen MT" panose="020B0602020104020603" pitchFamily="34" charset="0"/>
              </a:endParaRPr>
            </a:p>
            <a:p>
              <a:pPr algn="ctr"/>
              <a:r>
                <a:rPr lang="en-US" b="1" dirty="0" err="1">
                  <a:solidFill>
                    <a:srgbClr val="EF3078"/>
                  </a:solidFill>
                  <a:latin typeface="Tw Cen MT" panose="020B0602020104020603" pitchFamily="34" charset="0"/>
                </a:rPr>
                <a:t>Correspondant</a:t>
              </a:r>
              <a:r>
                <a:rPr lang="en-US" b="1" dirty="0">
                  <a:solidFill>
                    <a:srgbClr val="EF3078"/>
                  </a:solidFill>
                  <a:latin typeface="Tw Cen MT" panose="020B0602020104020603" pitchFamily="34" charset="0"/>
                </a:rPr>
                <a:t> iPackEPS</a:t>
              </a:r>
            </a:p>
            <a:p>
              <a:pPr algn="ctr"/>
              <a:endParaRPr lang="en-US" b="1" dirty="0">
                <a:solidFill>
                  <a:srgbClr val="EF3078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2" name="TextBox 46">
              <a:extLst>
                <a:ext uri="{FF2B5EF4-FFF2-40B4-BE49-F238E27FC236}">
                  <a16:creationId xmlns:a16="http://schemas.microsoft.com/office/drawing/2014/main" id="{8ED9164A-6985-4AEB-9986-C2F56F149706}"/>
                </a:ext>
              </a:extLst>
            </p:cNvPr>
            <p:cNvSpPr txBox="1"/>
            <p:nvPr/>
          </p:nvSpPr>
          <p:spPr>
            <a:xfrm>
              <a:off x="1508711" y="5084698"/>
              <a:ext cx="15915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A6A6A6"/>
                  </a:solidFill>
                  <a:latin typeface="Tw Cen MT" panose="020B0602020104020603" pitchFamily="34" charset="0"/>
                </a:rPr>
                <a:t>Installation / configurations </a:t>
              </a:r>
              <a:r>
                <a:rPr lang="en-US" sz="1400" b="1" dirty="0" err="1">
                  <a:solidFill>
                    <a:srgbClr val="A6A6A6"/>
                  </a:solidFill>
                  <a:latin typeface="Tw Cen MT" panose="020B0602020104020603" pitchFamily="34" charset="0"/>
                </a:rPr>
                <a:t>serveurs</a:t>
              </a:r>
              <a:endParaRPr lang="en-US" sz="1400" b="1" dirty="0">
                <a:solidFill>
                  <a:srgbClr val="A6A6A6"/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42" name="Titre 1">
            <a:extLst>
              <a:ext uri="{FF2B5EF4-FFF2-40B4-BE49-F238E27FC236}">
                <a16:creationId xmlns:a16="http://schemas.microsoft.com/office/drawing/2014/main" id="{19477793-0573-465A-A582-3436DE2E7EA9}"/>
              </a:ext>
            </a:extLst>
          </p:cNvPr>
          <p:cNvSpPr txBox="1">
            <a:spLocks/>
          </p:cNvSpPr>
          <p:nvPr/>
        </p:nvSpPr>
        <p:spPr>
          <a:xfrm>
            <a:off x="694828" y="227630"/>
            <a:ext cx="7416824" cy="646331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fr-FR" sz="3600" dirty="0">
                <a:solidFill>
                  <a:srgbClr val="00A7DE"/>
                </a:solidFill>
                <a:latin typeface="Calibri" pitchFamily="34" charset="0"/>
                <a:cs typeface="Calibri" pitchFamily="34" charset="0"/>
              </a:rPr>
              <a:t>Les interfaces iPackEPS</a:t>
            </a:r>
          </a:p>
        </p:txBody>
      </p:sp>
    </p:spTree>
    <p:extLst>
      <p:ext uri="{BB962C8B-B14F-4D97-AF65-F5344CB8AC3E}">
        <p14:creationId xmlns:p14="http://schemas.microsoft.com/office/powerpoint/2010/main" val="9858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9711CCE-8C43-4A59-A1E6-6A441212E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2ECE-AA50-41E4-93FF-CB2CF7643C24}" type="slidenum">
              <a:rPr lang="fr-FR" smtClean="0"/>
              <a:pPr/>
              <a:t>6</a:t>
            </a:fld>
            <a:endParaRPr lang="fr-FR"/>
          </a:p>
        </p:txBody>
      </p:sp>
      <p:grpSp>
        <p:nvGrpSpPr>
          <p:cNvPr id="14" name="Group 53">
            <a:extLst>
              <a:ext uri="{FF2B5EF4-FFF2-40B4-BE49-F238E27FC236}">
                <a16:creationId xmlns:a16="http://schemas.microsoft.com/office/drawing/2014/main" id="{77C2688F-8A59-4F58-B338-4D970BF2CB64}"/>
              </a:ext>
            </a:extLst>
          </p:cNvPr>
          <p:cNvGrpSpPr/>
          <p:nvPr/>
        </p:nvGrpSpPr>
        <p:grpSpPr>
          <a:xfrm>
            <a:off x="-36512" y="116632"/>
            <a:ext cx="2424742" cy="1508152"/>
            <a:chOff x="1387588" y="2182683"/>
            <a:chExt cx="1805441" cy="1894017"/>
          </a:xfrm>
        </p:grpSpPr>
        <p:sp>
          <p:nvSpPr>
            <p:cNvPr id="15" name="Rectangle: Top Corners Rounded 11">
              <a:extLst>
                <a:ext uri="{FF2B5EF4-FFF2-40B4-BE49-F238E27FC236}">
                  <a16:creationId xmlns:a16="http://schemas.microsoft.com/office/drawing/2014/main" id="{4A70650E-E9A7-4464-B83C-8D0A9D5153B9}"/>
                </a:ext>
              </a:extLst>
            </p:cNvPr>
            <p:cNvSpPr/>
            <p:nvPr/>
          </p:nvSpPr>
          <p:spPr>
            <a:xfrm>
              <a:off x="1494518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3">
              <a:extLst>
                <a:ext uri="{FF2B5EF4-FFF2-40B4-BE49-F238E27FC236}">
                  <a16:creationId xmlns:a16="http://schemas.microsoft.com/office/drawing/2014/main" id="{AC7F25D1-D09F-4EDD-AC9B-0048EDEACB84}"/>
                </a:ext>
              </a:extLst>
            </p:cNvPr>
            <p:cNvSpPr txBox="1"/>
            <p:nvPr/>
          </p:nvSpPr>
          <p:spPr>
            <a:xfrm>
              <a:off x="1387588" y="2182683"/>
              <a:ext cx="180544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Technique</a:t>
              </a:r>
            </a:p>
          </p:txBody>
        </p:sp>
        <p:sp>
          <p:nvSpPr>
            <p:cNvPr id="17" name="TextBox 28">
              <a:extLst>
                <a:ext uri="{FF2B5EF4-FFF2-40B4-BE49-F238E27FC236}">
                  <a16:creationId xmlns:a16="http://schemas.microsoft.com/office/drawing/2014/main" id="{8774B7B8-B9B9-47D5-8A78-176FADE103DA}"/>
                </a:ext>
              </a:extLst>
            </p:cNvPr>
            <p:cNvSpPr txBox="1"/>
            <p:nvPr/>
          </p:nvSpPr>
          <p:spPr>
            <a:xfrm>
              <a:off x="1843092" y="2563851"/>
              <a:ext cx="894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1</a:t>
              </a:r>
            </a:p>
          </p:txBody>
        </p:sp>
      </p:grpSp>
      <p:sp>
        <p:nvSpPr>
          <p:cNvPr id="18" name="TextBox 45">
            <a:extLst>
              <a:ext uri="{FF2B5EF4-FFF2-40B4-BE49-F238E27FC236}">
                <a16:creationId xmlns:a16="http://schemas.microsoft.com/office/drawing/2014/main" id="{0E9C4B0F-5179-4C51-86D2-CCDD915D6A74}"/>
              </a:ext>
            </a:extLst>
          </p:cNvPr>
          <p:cNvSpPr txBox="1"/>
          <p:nvPr/>
        </p:nvSpPr>
        <p:spPr>
          <a:xfrm>
            <a:off x="2388230" y="410700"/>
            <a:ext cx="66248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EF3078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Interface Administrateur</a:t>
            </a:r>
          </a:p>
          <a:p>
            <a:pPr algn="ctr"/>
            <a:endParaRPr lang="en-US" sz="800" b="1" dirty="0">
              <a:solidFill>
                <a:srgbClr val="EF3078"/>
              </a:solidFill>
              <a:latin typeface="Tw Cen MT" panose="020B0602020104020603" pitchFamily="34" charset="0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CAC8E510-EEC8-4B6A-872C-EE6596281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85" y="1906705"/>
            <a:ext cx="8362987" cy="3744416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590066F0-369D-4B81-83B2-CFD3107035D0}"/>
              </a:ext>
            </a:extLst>
          </p:cNvPr>
          <p:cNvSpPr txBox="1"/>
          <p:nvPr/>
        </p:nvSpPr>
        <p:spPr>
          <a:xfrm>
            <a:off x="2770623" y="1772816"/>
            <a:ext cx="6259042" cy="45243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r>
              <a:rPr lang="fr-FR" b="1" dirty="0"/>
              <a:t>Profil : un agent de la DSI</a:t>
            </a:r>
          </a:p>
          <a:p>
            <a:r>
              <a:rPr lang="fr-FR" dirty="0"/>
              <a:t>L'interface d’administration nécessite la connaissance technique de la configuration des bases de données.</a:t>
            </a:r>
          </a:p>
          <a:p>
            <a:r>
              <a:rPr lang="fr-FR" dirty="0"/>
              <a:t>L’accès à cette interface est obligatoire après la phase de primo-installation et après chaque mise à jour pour finaliser les configurations et autoriser l’accès aux données aux utilisateurs.</a:t>
            </a:r>
          </a:p>
          <a:p>
            <a:r>
              <a:rPr lang="fr-FR" dirty="0"/>
              <a:t>Les fonctionnalités essentielles de cette interface sont : </a:t>
            </a:r>
          </a:p>
          <a:p>
            <a:pPr lvl="0"/>
            <a:r>
              <a:rPr lang="fr-FR" dirty="0"/>
              <a:t>Saisie des Configurations des divers serveurs</a:t>
            </a:r>
          </a:p>
          <a:p>
            <a:pPr lvl="0"/>
            <a:r>
              <a:rPr lang="fr-FR" dirty="0"/>
              <a:t>Créations / mise à jour des bases de données</a:t>
            </a:r>
          </a:p>
          <a:p>
            <a:pPr lvl="0"/>
            <a:r>
              <a:rPr lang="fr-FR" dirty="0"/>
              <a:t>Import des tables académiques (établissements, élèves, enseignants…)</a:t>
            </a:r>
          </a:p>
          <a:p>
            <a:pPr lvl="0"/>
            <a:r>
              <a:rPr lang="fr-FR" dirty="0"/>
              <a:t>Maintenance de l’appli : sauvegarde, restauration, gestion des logs…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787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07407E-6 L -0.3349 -0.2303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53" y="-1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1145F29-487F-4C09-8744-A470651E0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76" y="1873796"/>
            <a:ext cx="9144000" cy="491619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3D9F13A-0911-4B57-BCF7-3ABF95B77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6" y="2030265"/>
            <a:ext cx="9144000" cy="4331026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9711CCE-8C43-4A59-A1E6-6A441212E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2ECE-AA50-41E4-93FF-CB2CF7643C24}" type="slidenum">
              <a:rPr lang="fr-FR" smtClean="0"/>
              <a:pPr/>
              <a:t>7</a:t>
            </a:fld>
            <a:endParaRPr lang="fr-FR"/>
          </a:p>
        </p:txBody>
      </p:sp>
      <p:grpSp>
        <p:nvGrpSpPr>
          <p:cNvPr id="14" name="Group 53">
            <a:extLst>
              <a:ext uri="{FF2B5EF4-FFF2-40B4-BE49-F238E27FC236}">
                <a16:creationId xmlns:a16="http://schemas.microsoft.com/office/drawing/2014/main" id="{77C2688F-8A59-4F58-B338-4D970BF2CB64}"/>
              </a:ext>
            </a:extLst>
          </p:cNvPr>
          <p:cNvGrpSpPr/>
          <p:nvPr/>
        </p:nvGrpSpPr>
        <p:grpSpPr>
          <a:xfrm>
            <a:off x="-36512" y="116632"/>
            <a:ext cx="2424742" cy="1508152"/>
            <a:chOff x="1387588" y="2182683"/>
            <a:chExt cx="1805441" cy="1894017"/>
          </a:xfrm>
        </p:grpSpPr>
        <p:sp>
          <p:nvSpPr>
            <p:cNvPr id="15" name="Rectangle: Top Corners Rounded 11">
              <a:extLst>
                <a:ext uri="{FF2B5EF4-FFF2-40B4-BE49-F238E27FC236}">
                  <a16:creationId xmlns:a16="http://schemas.microsoft.com/office/drawing/2014/main" id="{4A70650E-E9A7-4464-B83C-8D0A9D5153B9}"/>
                </a:ext>
              </a:extLst>
            </p:cNvPr>
            <p:cNvSpPr/>
            <p:nvPr/>
          </p:nvSpPr>
          <p:spPr>
            <a:xfrm>
              <a:off x="1494518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3">
              <a:extLst>
                <a:ext uri="{FF2B5EF4-FFF2-40B4-BE49-F238E27FC236}">
                  <a16:creationId xmlns:a16="http://schemas.microsoft.com/office/drawing/2014/main" id="{AC7F25D1-D09F-4EDD-AC9B-0048EDEACB84}"/>
                </a:ext>
              </a:extLst>
            </p:cNvPr>
            <p:cNvSpPr txBox="1"/>
            <p:nvPr/>
          </p:nvSpPr>
          <p:spPr>
            <a:xfrm>
              <a:off x="1387588" y="2182683"/>
              <a:ext cx="180544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Technique</a:t>
              </a:r>
            </a:p>
          </p:txBody>
        </p:sp>
        <p:sp>
          <p:nvSpPr>
            <p:cNvPr id="17" name="TextBox 28">
              <a:extLst>
                <a:ext uri="{FF2B5EF4-FFF2-40B4-BE49-F238E27FC236}">
                  <a16:creationId xmlns:a16="http://schemas.microsoft.com/office/drawing/2014/main" id="{8774B7B8-B9B9-47D5-8A78-176FADE103DA}"/>
                </a:ext>
              </a:extLst>
            </p:cNvPr>
            <p:cNvSpPr txBox="1"/>
            <p:nvPr/>
          </p:nvSpPr>
          <p:spPr>
            <a:xfrm>
              <a:off x="1843092" y="2563851"/>
              <a:ext cx="894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1</a:t>
              </a:r>
            </a:p>
          </p:txBody>
        </p:sp>
      </p:grpSp>
      <p:sp>
        <p:nvSpPr>
          <p:cNvPr id="18" name="TextBox 45">
            <a:extLst>
              <a:ext uri="{FF2B5EF4-FFF2-40B4-BE49-F238E27FC236}">
                <a16:creationId xmlns:a16="http://schemas.microsoft.com/office/drawing/2014/main" id="{0E9C4B0F-5179-4C51-86D2-CCDD915D6A74}"/>
              </a:ext>
            </a:extLst>
          </p:cNvPr>
          <p:cNvSpPr txBox="1"/>
          <p:nvPr/>
        </p:nvSpPr>
        <p:spPr>
          <a:xfrm>
            <a:off x="2388230" y="410700"/>
            <a:ext cx="662480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EF3078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Interface </a:t>
            </a:r>
            <a:r>
              <a:rPr lang="en-US" sz="4800" b="1" dirty="0" err="1">
                <a:solidFill>
                  <a:srgbClr val="EF3078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Correspondant</a:t>
            </a:r>
            <a:r>
              <a:rPr lang="en-US" sz="4800" b="1" dirty="0">
                <a:solidFill>
                  <a:srgbClr val="EF3078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iPackEPS</a:t>
            </a:r>
          </a:p>
          <a:p>
            <a:pPr algn="ctr"/>
            <a:endParaRPr lang="en-US" sz="800" b="1" dirty="0">
              <a:solidFill>
                <a:srgbClr val="EF3078"/>
              </a:solidFill>
              <a:latin typeface="Tw Cen MT" panose="020B0602020104020603" pitchFamily="34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90066F0-369D-4B81-83B2-CFD3107035D0}"/>
              </a:ext>
            </a:extLst>
          </p:cNvPr>
          <p:cNvSpPr txBox="1"/>
          <p:nvPr/>
        </p:nvSpPr>
        <p:spPr>
          <a:xfrm>
            <a:off x="2563933" y="2007795"/>
            <a:ext cx="6421108" cy="50783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r>
              <a:rPr lang="fr-FR" b="1" dirty="0"/>
              <a:t>Profil : webmestre EPS ou chargé de mission EPS</a:t>
            </a:r>
            <a:endParaRPr lang="fr-FR" dirty="0"/>
          </a:p>
          <a:p>
            <a:r>
              <a:rPr lang="fr-FR" dirty="0"/>
              <a:t>L'interface Correspondant Académique iPackEPS nécessite la connaissance technique du pilotage académique EPS.</a:t>
            </a:r>
          </a:p>
          <a:p>
            <a:r>
              <a:rPr lang="fr-FR" dirty="0"/>
              <a:t>L’accès à l'interface est obligatoire après la phase de primo-installation pour configurer les spécificités académiques EPS de l’application.</a:t>
            </a:r>
          </a:p>
          <a:p>
            <a:r>
              <a:rPr lang="fr-FR" dirty="0"/>
              <a:t>Le correspondant devra également chaque année, ou à chaque mise à jour, compléter le module pour y indiquer les nouvelles modalités EPS académiques.</a:t>
            </a:r>
          </a:p>
          <a:p>
            <a:r>
              <a:rPr lang="fr-FR" dirty="0"/>
              <a:t>Les fonctionnalités essentielles de cette interface sont :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dirty="0"/>
              <a:t>Configuration des groupes académiques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dirty="0"/>
              <a:t>Activation ou non des modules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dirty="0"/>
              <a:t>Epreuves ponctuelles EPS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dirty="0"/>
              <a:t>Logo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dirty="0"/>
              <a:t>Dates réservées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dirty="0"/>
              <a:t>…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957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48148E-6 L -0.35295 -0.2777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56" y="-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44444E-6 L -0.35573 0.0351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95" y="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4C42335-E9C6-4C23-99F8-ED090094A37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380072" y="6407944"/>
            <a:ext cx="4508188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DC794AB-AE59-4C96-AE2A-10BA251E0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2ECE-AA50-41E4-93FF-CB2CF7643C24}" type="slidenum">
              <a:rPr lang="fr-FR" smtClean="0"/>
              <a:t>8</a:t>
            </a:fld>
            <a:endParaRPr lang="fr-FR"/>
          </a:p>
        </p:txBody>
      </p:sp>
      <p:grpSp>
        <p:nvGrpSpPr>
          <p:cNvPr id="14" name="Group 56">
            <a:extLst>
              <a:ext uri="{FF2B5EF4-FFF2-40B4-BE49-F238E27FC236}">
                <a16:creationId xmlns:a16="http://schemas.microsoft.com/office/drawing/2014/main" id="{5FBE262C-452D-4E43-9EAA-3E58CE0688A2}"/>
              </a:ext>
            </a:extLst>
          </p:cNvPr>
          <p:cNvGrpSpPr/>
          <p:nvPr/>
        </p:nvGrpSpPr>
        <p:grpSpPr>
          <a:xfrm>
            <a:off x="3272670" y="1775184"/>
            <a:ext cx="2468592" cy="1508152"/>
            <a:chOff x="3884465" y="2182683"/>
            <a:chExt cx="1805441" cy="1894017"/>
          </a:xfrm>
        </p:grpSpPr>
        <p:sp>
          <p:nvSpPr>
            <p:cNvPr id="15" name="Rectangle: Top Corners Rounded 14">
              <a:extLst>
                <a:ext uri="{FF2B5EF4-FFF2-40B4-BE49-F238E27FC236}">
                  <a16:creationId xmlns:a16="http://schemas.microsoft.com/office/drawing/2014/main" id="{52D186E4-D775-49A3-AC36-38BD7B057F58}"/>
                </a:ext>
              </a:extLst>
            </p:cNvPr>
            <p:cNvSpPr/>
            <p:nvPr/>
          </p:nvSpPr>
          <p:spPr>
            <a:xfrm>
              <a:off x="3991395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7">
              <a:extLst>
                <a:ext uri="{FF2B5EF4-FFF2-40B4-BE49-F238E27FC236}">
                  <a16:creationId xmlns:a16="http://schemas.microsoft.com/office/drawing/2014/main" id="{0682A551-B9E2-4629-9130-012E0BF55085}"/>
                </a:ext>
              </a:extLst>
            </p:cNvPr>
            <p:cNvSpPr txBox="1"/>
            <p:nvPr/>
          </p:nvSpPr>
          <p:spPr>
            <a:xfrm>
              <a:off x="3884465" y="2182683"/>
              <a:ext cx="1805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E6E7E9"/>
                  </a:solidFill>
                  <a:latin typeface="Tw Cen MT" panose="020B0602020104020603" pitchFamily="34" charset="0"/>
                </a:rPr>
                <a:t>Saisie</a:t>
              </a:r>
              <a:endParaRPr lang="en-US" sz="36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7" name="TextBox 27">
              <a:extLst>
                <a:ext uri="{FF2B5EF4-FFF2-40B4-BE49-F238E27FC236}">
                  <a16:creationId xmlns:a16="http://schemas.microsoft.com/office/drawing/2014/main" id="{DEE99217-50D7-4CA4-9866-4D00A5DCAFD9}"/>
                </a:ext>
              </a:extLst>
            </p:cNvPr>
            <p:cNvSpPr txBox="1"/>
            <p:nvPr/>
          </p:nvSpPr>
          <p:spPr>
            <a:xfrm>
              <a:off x="4339969" y="2563851"/>
              <a:ext cx="894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2</a:t>
              </a:r>
            </a:p>
          </p:txBody>
        </p:sp>
      </p:grpSp>
      <p:sp>
        <p:nvSpPr>
          <p:cNvPr id="23" name="Freeform: Shape 15">
            <a:extLst>
              <a:ext uri="{FF2B5EF4-FFF2-40B4-BE49-F238E27FC236}">
                <a16:creationId xmlns:a16="http://schemas.microsoft.com/office/drawing/2014/main" id="{AE3181B7-6DFB-4D3E-8B64-25832EC904A9}"/>
              </a:ext>
            </a:extLst>
          </p:cNvPr>
          <p:cNvSpPr/>
          <p:nvPr/>
        </p:nvSpPr>
        <p:spPr>
          <a:xfrm flipV="1">
            <a:off x="3379599" y="2735750"/>
            <a:ext cx="2215458" cy="2061402"/>
          </a:xfrm>
          <a:custGeom>
            <a:avLst/>
            <a:gdLst>
              <a:gd name="connsiteX0" fmla="*/ 0 w 1591582"/>
              <a:gd name="connsiteY0" fmla="*/ 3031986 h 3031986"/>
              <a:gd name="connsiteX1" fmla="*/ 357641 w 1591582"/>
              <a:gd name="connsiteY1" fmla="*/ 3031986 h 3031986"/>
              <a:gd name="connsiteX2" fmla="*/ 795791 w 1591582"/>
              <a:gd name="connsiteY2" fmla="*/ 2593836 h 3031986"/>
              <a:gd name="connsiteX3" fmla="*/ 1233941 w 1591582"/>
              <a:gd name="connsiteY3" fmla="*/ 3031986 h 3031986"/>
              <a:gd name="connsiteX4" fmla="*/ 1591582 w 1591582"/>
              <a:gd name="connsiteY4" fmla="*/ 3031986 h 3031986"/>
              <a:gd name="connsiteX5" fmla="*/ 1591582 w 1591582"/>
              <a:gd name="connsiteY5" fmla="*/ 314242 h 3031986"/>
              <a:gd name="connsiteX6" fmla="*/ 1277340 w 1591582"/>
              <a:gd name="connsiteY6" fmla="*/ 0 h 3031986"/>
              <a:gd name="connsiteX7" fmla="*/ 314242 w 1591582"/>
              <a:gd name="connsiteY7" fmla="*/ 0 h 3031986"/>
              <a:gd name="connsiteX8" fmla="*/ 0 w 1591582"/>
              <a:gd name="connsiteY8" fmla="*/ 314242 h 303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582" h="3031986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sx="107000" sy="107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55">
            <a:extLst>
              <a:ext uri="{FF2B5EF4-FFF2-40B4-BE49-F238E27FC236}">
                <a16:creationId xmlns:a16="http://schemas.microsoft.com/office/drawing/2014/main" id="{C7D6F551-2A51-4CDD-8C24-A9656C97879B}"/>
              </a:ext>
            </a:extLst>
          </p:cNvPr>
          <p:cNvGrpSpPr/>
          <p:nvPr/>
        </p:nvGrpSpPr>
        <p:grpSpPr>
          <a:xfrm>
            <a:off x="3379599" y="3032997"/>
            <a:ext cx="2247831" cy="1552000"/>
            <a:chOff x="3977674" y="3642051"/>
            <a:chExt cx="1643984" cy="1949085"/>
          </a:xfrm>
        </p:grpSpPr>
        <p:sp>
          <p:nvSpPr>
            <p:cNvPr id="34" name="TextBox 47">
              <a:extLst>
                <a:ext uri="{FF2B5EF4-FFF2-40B4-BE49-F238E27FC236}">
                  <a16:creationId xmlns:a16="http://schemas.microsoft.com/office/drawing/2014/main" id="{22A1ECB1-C24D-4378-B162-9D77040D2CE5}"/>
                </a:ext>
              </a:extLst>
            </p:cNvPr>
            <p:cNvSpPr txBox="1"/>
            <p:nvPr/>
          </p:nvSpPr>
          <p:spPr>
            <a:xfrm>
              <a:off x="3977674" y="3642051"/>
              <a:ext cx="1591582" cy="1314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3A1A4"/>
                  </a:solidFill>
                  <a:latin typeface="Tw Cen MT" panose="020B0602020104020603" pitchFamily="34" charset="0"/>
                </a:rPr>
                <a:t>Professeur EPS</a:t>
              </a:r>
            </a:p>
            <a:p>
              <a:pPr algn="ctr"/>
              <a:endParaRPr lang="en-US" sz="800" b="1" dirty="0">
                <a:solidFill>
                  <a:srgbClr val="03A1A4"/>
                </a:solidFill>
                <a:latin typeface="Tw Cen MT" panose="020B0602020104020603" pitchFamily="34" charset="0"/>
              </a:endParaRPr>
            </a:p>
            <a:p>
              <a:pPr algn="ctr"/>
              <a:r>
                <a:rPr lang="en-US" b="1" dirty="0">
                  <a:solidFill>
                    <a:srgbClr val="03A1A4"/>
                  </a:solidFill>
                  <a:latin typeface="Tw Cen MT" panose="020B0602020104020603" pitchFamily="34" charset="0"/>
                </a:rPr>
                <a:t>CPC-CPD EPS</a:t>
              </a:r>
            </a:p>
            <a:p>
              <a:pPr algn="ctr"/>
              <a:endParaRPr lang="en-US" b="1" dirty="0">
                <a:solidFill>
                  <a:srgbClr val="03A1A4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5" name="TextBox 48">
              <a:extLst>
                <a:ext uri="{FF2B5EF4-FFF2-40B4-BE49-F238E27FC236}">
                  <a16:creationId xmlns:a16="http://schemas.microsoft.com/office/drawing/2014/main" id="{68901C4E-3473-4221-8862-A9FC61FBA35A}"/>
                </a:ext>
              </a:extLst>
            </p:cNvPr>
            <p:cNvSpPr txBox="1"/>
            <p:nvPr/>
          </p:nvSpPr>
          <p:spPr>
            <a:xfrm>
              <a:off x="4030076" y="5067916"/>
              <a:ext cx="15915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>
                  <a:solidFill>
                    <a:srgbClr val="A6A6A6"/>
                  </a:solidFill>
                  <a:latin typeface="Tw Cen MT" panose="020B0602020104020603" pitchFamily="34" charset="0"/>
                </a:rPr>
                <a:t>Données</a:t>
              </a:r>
              <a:r>
                <a:rPr lang="en-US" sz="1400" b="1" dirty="0">
                  <a:solidFill>
                    <a:srgbClr val="A6A6A6"/>
                  </a:solidFill>
                  <a:latin typeface="Tw Cen MT" panose="020B0602020104020603" pitchFamily="34" charset="0"/>
                </a:rPr>
                <a:t> Élèves / profs / </a:t>
              </a:r>
              <a:r>
                <a:rPr lang="en-US" sz="1400" b="1" dirty="0" err="1">
                  <a:solidFill>
                    <a:srgbClr val="A6A6A6"/>
                  </a:solidFill>
                  <a:latin typeface="Tw Cen MT" panose="020B0602020104020603" pitchFamily="34" charset="0"/>
                </a:rPr>
                <a:t>classe</a:t>
              </a:r>
              <a:r>
                <a:rPr lang="en-US" sz="1400" b="1" dirty="0">
                  <a:solidFill>
                    <a:srgbClr val="A6A6A6"/>
                  </a:solidFill>
                  <a:latin typeface="Tw Cen MT" panose="020B0602020104020603" pitchFamily="34" charset="0"/>
                </a:rPr>
                <a:t> /  EDT…</a:t>
              </a:r>
            </a:p>
          </p:txBody>
        </p:sp>
      </p:grpSp>
      <p:sp>
        <p:nvSpPr>
          <p:cNvPr id="42" name="Titre 1">
            <a:extLst>
              <a:ext uri="{FF2B5EF4-FFF2-40B4-BE49-F238E27FC236}">
                <a16:creationId xmlns:a16="http://schemas.microsoft.com/office/drawing/2014/main" id="{19477793-0573-465A-A582-3436DE2E7EA9}"/>
              </a:ext>
            </a:extLst>
          </p:cNvPr>
          <p:cNvSpPr txBox="1">
            <a:spLocks/>
          </p:cNvSpPr>
          <p:nvPr/>
        </p:nvSpPr>
        <p:spPr>
          <a:xfrm>
            <a:off x="694828" y="227630"/>
            <a:ext cx="7416824" cy="646331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fr-FR" sz="3600" dirty="0">
                <a:solidFill>
                  <a:srgbClr val="00A7DE"/>
                </a:solidFill>
                <a:latin typeface="Calibri" pitchFamily="34" charset="0"/>
                <a:cs typeface="Calibri" pitchFamily="34" charset="0"/>
              </a:rPr>
              <a:t>Les interfaces iPackEPS</a:t>
            </a:r>
          </a:p>
        </p:txBody>
      </p:sp>
    </p:spTree>
    <p:extLst>
      <p:ext uri="{BB962C8B-B14F-4D97-AF65-F5344CB8AC3E}">
        <p14:creationId xmlns:p14="http://schemas.microsoft.com/office/powerpoint/2010/main" val="22160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721C3CA-B884-44B8-BC5B-7E37108D1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2ECE-AA50-41E4-93FF-CB2CF7643C24}" type="slidenum">
              <a:rPr lang="fr-FR" smtClean="0"/>
              <a:t>9</a:t>
            </a:fld>
            <a:endParaRPr lang="fr-FR"/>
          </a:p>
        </p:txBody>
      </p:sp>
      <p:grpSp>
        <p:nvGrpSpPr>
          <p:cNvPr id="3" name="Group 56">
            <a:extLst>
              <a:ext uri="{FF2B5EF4-FFF2-40B4-BE49-F238E27FC236}">
                <a16:creationId xmlns:a16="http://schemas.microsoft.com/office/drawing/2014/main" id="{E8DA7097-378A-47D5-913A-86757E2D097B}"/>
              </a:ext>
            </a:extLst>
          </p:cNvPr>
          <p:cNvGrpSpPr/>
          <p:nvPr/>
        </p:nvGrpSpPr>
        <p:grpSpPr>
          <a:xfrm>
            <a:off x="-1014" y="116632"/>
            <a:ext cx="2468592" cy="1508152"/>
            <a:chOff x="3884465" y="2182683"/>
            <a:chExt cx="1805441" cy="1894017"/>
          </a:xfrm>
        </p:grpSpPr>
        <p:sp>
          <p:nvSpPr>
            <p:cNvPr id="4" name="Rectangle: Top Corners Rounded 14">
              <a:extLst>
                <a:ext uri="{FF2B5EF4-FFF2-40B4-BE49-F238E27FC236}">
                  <a16:creationId xmlns:a16="http://schemas.microsoft.com/office/drawing/2014/main" id="{72E70D6E-EC30-4D6E-A4F0-E0AC615EEA59}"/>
                </a:ext>
              </a:extLst>
            </p:cNvPr>
            <p:cNvSpPr/>
            <p:nvPr/>
          </p:nvSpPr>
          <p:spPr>
            <a:xfrm>
              <a:off x="3991395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17">
              <a:extLst>
                <a:ext uri="{FF2B5EF4-FFF2-40B4-BE49-F238E27FC236}">
                  <a16:creationId xmlns:a16="http://schemas.microsoft.com/office/drawing/2014/main" id="{48848C74-3746-4C2C-BB02-B9A82B7AE602}"/>
                </a:ext>
              </a:extLst>
            </p:cNvPr>
            <p:cNvSpPr txBox="1"/>
            <p:nvPr/>
          </p:nvSpPr>
          <p:spPr>
            <a:xfrm>
              <a:off x="3884465" y="2182683"/>
              <a:ext cx="1805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E6E7E9"/>
                  </a:solidFill>
                  <a:latin typeface="Tw Cen MT" panose="020B0602020104020603" pitchFamily="34" charset="0"/>
                </a:rPr>
                <a:t>Saisie</a:t>
              </a:r>
              <a:endParaRPr lang="en-US" sz="36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6" name="TextBox 27">
              <a:extLst>
                <a:ext uri="{FF2B5EF4-FFF2-40B4-BE49-F238E27FC236}">
                  <a16:creationId xmlns:a16="http://schemas.microsoft.com/office/drawing/2014/main" id="{361740C3-A77F-4952-895B-C20E93A3F77B}"/>
                </a:ext>
              </a:extLst>
            </p:cNvPr>
            <p:cNvSpPr txBox="1"/>
            <p:nvPr/>
          </p:nvSpPr>
          <p:spPr>
            <a:xfrm>
              <a:off x="4339969" y="2563851"/>
              <a:ext cx="894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2</a:t>
              </a:r>
            </a:p>
          </p:txBody>
        </p:sp>
      </p:grpSp>
      <p:sp>
        <p:nvSpPr>
          <p:cNvPr id="7" name="TextBox 47">
            <a:extLst>
              <a:ext uri="{FF2B5EF4-FFF2-40B4-BE49-F238E27FC236}">
                <a16:creationId xmlns:a16="http://schemas.microsoft.com/office/drawing/2014/main" id="{69D11699-1FB9-490B-A4CC-B620D8E96D1D}"/>
              </a:ext>
            </a:extLst>
          </p:cNvPr>
          <p:cNvSpPr txBox="1"/>
          <p:nvPr/>
        </p:nvSpPr>
        <p:spPr>
          <a:xfrm>
            <a:off x="2467579" y="187925"/>
            <a:ext cx="6545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3A1A4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Interface Professeur EPS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9C34B967-3344-4852-BCF2-2E0BF68DC504}"/>
              </a:ext>
            </a:extLst>
          </p:cNvPr>
          <p:cNvSpPr txBox="1">
            <a:spLocks/>
          </p:cNvSpPr>
          <p:nvPr/>
        </p:nvSpPr>
        <p:spPr>
          <a:xfrm>
            <a:off x="2411760" y="1164821"/>
            <a:ext cx="6732240" cy="646331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b="1" kern="1200">
                <a:solidFill>
                  <a:schemeClr val="accen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  <a:extLst/>
          </a:lstStyle>
          <a:p>
            <a:r>
              <a:rPr lang="fr-FR" sz="3600" dirty="0"/>
              <a:t>Accès via portail Arena académique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9C0DEB72-118D-4FF2-A2D1-E4B92CC60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92" y="1984947"/>
            <a:ext cx="8118880" cy="410834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1F62C2F-5DF7-4263-B26F-F5738527611E}"/>
              </a:ext>
            </a:extLst>
          </p:cNvPr>
          <p:cNvSpPr txBox="1"/>
          <p:nvPr/>
        </p:nvSpPr>
        <p:spPr>
          <a:xfrm>
            <a:off x="3563888" y="5070594"/>
            <a:ext cx="3240360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iPackEPS - Professeur</a:t>
            </a:r>
            <a:endParaRPr lang="fr-FR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898688CE-201D-4979-B54A-3FECB337855A}"/>
              </a:ext>
            </a:extLst>
          </p:cNvPr>
          <p:cNvSpPr/>
          <p:nvPr/>
        </p:nvSpPr>
        <p:spPr>
          <a:xfrm>
            <a:off x="3491880" y="4922684"/>
            <a:ext cx="2376264" cy="576064"/>
          </a:xfrm>
          <a:prstGeom prst="ellipse">
            <a:avLst/>
          </a:prstGeom>
          <a:noFill/>
          <a:ln w="38100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033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tonde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>
        <a:noFill/>
        <a:ln w="38100" cmpd="sng"/>
      </a:spPr>
      <a:bodyPr rtlCol="0" anchor="ctr"/>
      <a:lstStyle>
        <a:defPPr algn="ctr">
          <a:defRPr/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2298</TotalTime>
  <Words>636</Words>
  <Application>Microsoft Office PowerPoint</Application>
  <PresentationFormat>Affichage à l'écran (4:3)</PresentationFormat>
  <Paragraphs>232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6" baseType="lpstr">
      <vt:lpstr>Arial</vt:lpstr>
      <vt:lpstr>Calibri</vt:lpstr>
      <vt:lpstr>Lucida Sans Unicode</vt:lpstr>
      <vt:lpstr>Segoe UI Light</vt:lpstr>
      <vt:lpstr>Times New Roman</vt:lpstr>
      <vt:lpstr>Tw Cen MT</vt:lpstr>
      <vt:lpstr>Verdana</vt:lpstr>
      <vt:lpstr>Wingdings</vt:lpstr>
      <vt:lpstr>Wingdings 2</vt:lpstr>
      <vt:lpstr>Wingdings 3</vt:lpstr>
      <vt:lpstr>Rotonde</vt:lpstr>
      <vt:lpstr>   Pilotage académique de l'EPS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Education Nationale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nkantara</dc:creator>
  <cp:lastModifiedBy>fabrice bruchon</cp:lastModifiedBy>
  <cp:revision>63</cp:revision>
  <cp:lastPrinted>2012-04-26T12:40:04Z</cp:lastPrinted>
  <dcterms:created xsi:type="dcterms:W3CDTF">2012-04-26T09:03:39Z</dcterms:created>
  <dcterms:modified xsi:type="dcterms:W3CDTF">2019-07-03T14:04:09Z</dcterms:modified>
</cp:coreProperties>
</file>